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e2c2e51cc947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635aa0cb24d96"/>
  </p:sldMasterIdLst>
  <p:sldIdLst>
    <p:sldId xmlns:r="http://schemas.openxmlformats.org/officeDocument/2006/relationships" id="256" r:id="Rb29af21928e9426a"/>
    <p:sldId xmlns:r="http://schemas.openxmlformats.org/officeDocument/2006/relationships" id="257" r:id="Rbc8f198f2cc64f11"/>
    <p:sldId xmlns:r="http://schemas.openxmlformats.org/officeDocument/2006/relationships" id="258" r:id="R981f462f19884c5a"/>
    <p:sldId xmlns:r="http://schemas.openxmlformats.org/officeDocument/2006/relationships" id="259" r:id="R3eeb1db42d304801"/>
    <p:sldId xmlns:r="http://schemas.openxmlformats.org/officeDocument/2006/relationships" id="260" r:id="Rac86a2bc3aa34b2f"/>
    <p:sldId xmlns:r="http://schemas.openxmlformats.org/officeDocument/2006/relationships" id="261" r:id="Rba3d48b5d0ed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635aa0cb24d96" /><Relationship Type="http://schemas.openxmlformats.org/officeDocument/2006/relationships/slide" Target="/ppt/slides/slide1.xml" Id="Rb29af21928e9426a" /><Relationship Type="http://schemas.openxmlformats.org/officeDocument/2006/relationships/slide" Target="/ppt/slides/slide2.xml" Id="Rbc8f198f2cc64f11" /><Relationship Type="http://schemas.openxmlformats.org/officeDocument/2006/relationships/slide" Target="/ppt/slides/slide3.xml" Id="R981f462f19884c5a" /><Relationship Type="http://schemas.openxmlformats.org/officeDocument/2006/relationships/slide" Target="/ppt/slides/slide4.xml" Id="R3eeb1db42d304801" /><Relationship Type="http://schemas.openxmlformats.org/officeDocument/2006/relationships/slide" Target="/ppt/slides/slide5.xml" Id="Rac86a2bc3aa34b2f" /><Relationship Type="http://schemas.openxmlformats.org/officeDocument/2006/relationships/slide" Target="/ppt/slides/slide6.xml" Id="Rba3d48b5d0ed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d2aaa8e2c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7591bf234993" /><Relationship Type="http://schemas.openxmlformats.org/officeDocument/2006/relationships/theme" Target="/ppt/slideMasters/theme/theme1.xml" Id="R84e99249af95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b7591bf23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b2ec99c6a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c07fbaed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e189f05f5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de92d5c60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4d5670a084f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440d1c24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SMARAGD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