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6547416e2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dc70826c745c4"/>
  </p:sldMasterIdLst>
  <p:sldIdLst>
    <p:sldId xmlns:r="http://schemas.openxmlformats.org/officeDocument/2006/relationships" id="256" r:id="Rd024304029124a1e"/>
    <p:sldId xmlns:r="http://schemas.openxmlformats.org/officeDocument/2006/relationships" id="257" r:id="R244593445c1141ab"/>
    <p:sldId xmlns:r="http://schemas.openxmlformats.org/officeDocument/2006/relationships" id="258" r:id="R72fe7d88694b4f7a"/>
    <p:sldId xmlns:r="http://schemas.openxmlformats.org/officeDocument/2006/relationships" id="259" r:id="R272e7716dd4d4cd1"/>
    <p:sldId xmlns:r="http://schemas.openxmlformats.org/officeDocument/2006/relationships" id="260" r:id="Rec146469848d4919"/>
    <p:sldId xmlns:r="http://schemas.openxmlformats.org/officeDocument/2006/relationships" id="261" r:id="R93ce1fc0bdee4783"/>
    <p:sldId xmlns:r="http://schemas.openxmlformats.org/officeDocument/2006/relationships" id="262" r:id="Ra955715ccd32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dc70826c745c4" /><Relationship Type="http://schemas.openxmlformats.org/officeDocument/2006/relationships/slide" Target="/ppt/slides/slide1.xml" Id="Rd024304029124a1e" /><Relationship Type="http://schemas.openxmlformats.org/officeDocument/2006/relationships/slide" Target="/ppt/slides/slide2.xml" Id="R244593445c1141ab" /><Relationship Type="http://schemas.openxmlformats.org/officeDocument/2006/relationships/slide" Target="/ppt/slides/slide3.xml" Id="R72fe7d88694b4f7a" /><Relationship Type="http://schemas.openxmlformats.org/officeDocument/2006/relationships/slide" Target="/ppt/slides/slide4.xml" Id="R272e7716dd4d4cd1" /><Relationship Type="http://schemas.openxmlformats.org/officeDocument/2006/relationships/slide" Target="/ppt/slides/slide5.xml" Id="Rec146469848d4919" /><Relationship Type="http://schemas.openxmlformats.org/officeDocument/2006/relationships/slide" Target="/ppt/slides/slide6.xml" Id="R93ce1fc0bdee4783" /><Relationship Type="http://schemas.openxmlformats.org/officeDocument/2006/relationships/slide" Target="/ppt/slides/slide7.xml" Id="Ra955715ccd32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040b3e69f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12b0eae540db" /><Relationship Type="http://schemas.openxmlformats.org/officeDocument/2006/relationships/theme" Target="/ppt/slideMasters/theme/theme1.xml" Id="R22924758abf6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112b0eae5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9b7d51eb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4b07b9f3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7421851b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73849d37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0d23934d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6044c577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7f36cb0c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