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71a3fffeb445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2500ae65164683"/>
  </p:sldMasterIdLst>
  <p:sldIdLst>
    <p:sldId xmlns:r="http://schemas.openxmlformats.org/officeDocument/2006/relationships" id="256" r:id="Ra73857cce6084c0c"/>
    <p:sldId xmlns:r="http://schemas.openxmlformats.org/officeDocument/2006/relationships" id="257" r:id="R298b44292ee647a5"/>
    <p:sldId xmlns:r="http://schemas.openxmlformats.org/officeDocument/2006/relationships" id="258" r:id="R31bbfaa2b05a4120"/>
    <p:sldId xmlns:r="http://schemas.openxmlformats.org/officeDocument/2006/relationships" id="259" r:id="R5023fa69af3140fb"/>
    <p:sldId xmlns:r="http://schemas.openxmlformats.org/officeDocument/2006/relationships" id="260" r:id="Rf5566858dbed417b"/>
    <p:sldId xmlns:r="http://schemas.openxmlformats.org/officeDocument/2006/relationships" id="261" r:id="Rf1ca9ce993c44224"/>
    <p:sldId xmlns:r="http://schemas.openxmlformats.org/officeDocument/2006/relationships" id="262" r:id="Rf901f147f2e743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500ae65164683" /><Relationship Type="http://schemas.openxmlformats.org/officeDocument/2006/relationships/slide" Target="/ppt/slides/slide1.xml" Id="Ra73857cce6084c0c" /><Relationship Type="http://schemas.openxmlformats.org/officeDocument/2006/relationships/slide" Target="/ppt/slides/slide2.xml" Id="R298b44292ee647a5" /><Relationship Type="http://schemas.openxmlformats.org/officeDocument/2006/relationships/slide" Target="/ppt/slides/slide3.xml" Id="R31bbfaa2b05a4120" /><Relationship Type="http://schemas.openxmlformats.org/officeDocument/2006/relationships/slide" Target="/ppt/slides/slide4.xml" Id="R5023fa69af3140fb" /><Relationship Type="http://schemas.openxmlformats.org/officeDocument/2006/relationships/slide" Target="/ppt/slides/slide5.xml" Id="Rf5566858dbed417b" /><Relationship Type="http://schemas.openxmlformats.org/officeDocument/2006/relationships/slide" Target="/ppt/slides/slide6.xml" Id="Rf1ca9ce993c44224" /><Relationship Type="http://schemas.openxmlformats.org/officeDocument/2006/relationships/slide" Target="/ppt/slides/slide7.xml" Id="Rf901f147f2e743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4b0a08bf84d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f0f8521a84484" /><Relationship Type="http://schemas.openxmlformats.org/officeDocument/2006/relationships/theme" Target="/ppt/slideMasters/theme/theme1.xml" Id="R294508f7b93a4e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2f0f8521a844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0225ac6ed47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85b60b2d848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725f7b90744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806ec06ad45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b4663b4de45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7128afd684f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bb17aaae645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BREKKESTRANDA EIENDOMSSELSKAP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BREKKESTRANDA EIENDOMSSELSKAP AS ble etablert [år] og holder til i Brekke.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1 295 041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1 009 640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312 169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2 279 788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NORDNESBAKKEN 5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Sognefjordvegen 587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5961 Brekke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nil.mort@online.no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988 972 924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