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1320b3ff0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5b71e87674933"/>
  </p:sldMasterIdLst>
  <p:sldIdLst>
    <p:sldId xmlns:r="http://schemas.openxmlformats.org/officeDocument/2006/relationships" id="256" r:id="R56be70f693e04b67"/>
    <p:sldId xmlns:r="http://schemas.openxmlformats.org/officeDocument/2006/relationships" id="257" r:id="R4dd8efcf5469448a"/>
    <p:sldId xmlns:r="http://schemas.openxmlformats.org/officeDocument/2006/relationships" id="258" r:id="R52a454c77df44d69"/>
    <p:sldId xmlns:r="http://schemas.openxmlformats.org/officeDocument/2006/relationships" id="259" r:id="Rcf1a952385114b4c"/>
    <p:sldId xmlns:r="http://schemas.openxmlformats.org/officeDocument/2006/relationships" id="260" r:id="R3793513daaa74e32"/>
    <p:sldId xmlns:r="http://schemas.openxmlformats.org/officeDocument/2006/relationships" id="261" r:id="R6a70b1044ce642a4"/>
    <p:sldId xmlns:r="http://schemas.openxmlformats.org/officeDocument/2006/relationships" id="262" r:id="R8af5c0457b48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5b71e87674933" /><Relationship Type="http://schemas.openxmlformats.org/officeDocument/2006/relationships/slide" Target="/ppt/slides/slide1.xml" Id="R56be70f693e04b67" /><Relationship Type="http://schemas.openxmlformats.org/officeDocument/2006/relationships/slide" Target="/ppt/slides/slide2.xml" Id="R4dd8efcf5469448a" /><Relationship Type="http://schemas.openxmlformats.org/officeDocument/2006/relationships/slide" Target="/ppt/slides/slide3.xml" Id="R52a454c77df44d69" /><Relationship Type="http://schemas.openxmlformats.org/officeDocument/2006/relationships/slide" Target="/ppt/slides/slide4.xml" Id="Rcf1a952385114b4c" /><Relationship Type="http://schemas.openxmlformats.org/officeDocument/2006/relationships/slide" Target="/ppt/slides/slide5.xml" Id="R3793513daaa74e32" /><Relationship Type="http://schemas.openxmlformats.org/officeDocument/2006/relationships/slide" Target="/ppt/slides/slide6.xml" Id="R6a70b1044ce642a4" /><Relationship Type="http://schemas.openxmlformats.org/officeDocument/2006/relationships/slide" Target="/ppt/slides/slide7.xml" Id="R8af5c0457b48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b00a54ffb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a1eaae1c74793" /><Relationship Type="http://schemas.openxmlformats.org/officeDocument/2006/relationships/theme" Target="/ppt/slideMasters/theme/theme1.xml" Id="R24dd6e3a1ebb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a1eaae1c7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91108d104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20f3f569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49e300c6a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2068e5c41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66950c481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51934837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3a736815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 MERLIN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 MERLIN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63 134 925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77 114 455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Ringnes Wilhelmsen, Nordre gate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17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