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6e4340deb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7f1910f9746bd"/>
  </p:sldMasterIdLst>
  <p:sldIdLst>
    <p:sldId xmlns:r="http://schemas.openxmlformats.org/officeDocument/2006/relationships" id="256" r:id="R5c213cff67ba4106"/>
    <p:sldId xmlns:r="http://schemas.openxmlformats.org/officeDocument/2006/relationships" id="257" r:id="Rc6a834b1578c4a40"/>
    <p:sldId xmlns:r="http://schemas.openxmlformats.org/officeDocument/2006/relationships" id="258" r:id="R20a71cc55a9546e8"/>
    <p:sldId xmlns:r="http://schemas.openxmlformats.org/officeDocument/2006/relationships" id="259" r:id="R7b0d7b50f40c4437"/>
    <p:sldId xmlns:r="http://schemas.openxmlformats.org/officeDocument/2006/relationships" id="260" r:id="R376b35ba23a44add"/>
    <p:sldId xmlns:r="http://schemas.openxmlformats.org/officeDocument/2006/relationships" id="261" r:id="R9da7257227574807"/>
    <p:sldId xmlns:r="http://schemas.openxmlformats.org/officeDocument/2006/relationships" id="262" r:id="R353aed4b71e9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7f1910f9746bd" /><Relationship Type="http://schemas.openxmlformats.org/officeDocument/2006/relationships/slide" Target="/ppt/slides/slide1.xml" Id="R5c213cff67ba4106" /><Relationship Type="http://schemas.openxmlformats.org/officeDocument/2006/relationships/slide" Target="/ppt/slides/slide2.xml" Id="Rc6a834b1578c4a40" /><Relationship Type="http://schemas.openxmlformats.org/officeDocument/2006/relationships/slide" Target="/ppt/slides/slide3.xml" Id="R20a71cc55a9546e8" /><Relationship Type="http://schemas.openxmlformats.org/officeDocument/2006/relationships/slide" Target="/ppt/slides/slide4.xml" Id="R7b0d7b50f40c4437" /><Relationship Type="http://schemas.openxmlformats.org/officeDocument/2006/relationships/slide" Target="/ppt/slides/slide5.xml" Id="R376b35ba23a44add" /><Relationship Type="http://schemas.openxmlformats.org/officeDocument/2006/relationships/slide" Target="/ppt/slides/slide6.xml" Id="R9da7257227574807" /><Relationship Type="http://schemas.openxmlformats.org/officeDocument/2006/relationships/slide" Target="/ppt/slides/slide7.xml" Id="R353aed4b71e9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11ee7a6f1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767473fe044a8" /><Relationship Type="http://schemas.openxmlformats.org/officeDocument/2006/relationships/theme" Target="/ppt/slideMasters/theme/theme1.xml" Id="R94fadf6ab0c6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767473fe0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cdcdb0bc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a8955b2ac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24f4d2a03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5a80f08d8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50c7f73f0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bced2ddb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26cbe2429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570 967 603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6 428 170 975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6 831 327 544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