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0542e02ab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b1c584f0843fb"/>
  </p:sldMasterIdLst>
  <p:sldIdLst>
    <p:sldId xmlns:r="http://schemas.openxmlformats.org/officeDocument/2006/relationships" id="256" r:id="R4037b0df919b4360"/>
    <p:sldId xmlns:r="http://schemas.openxmlformats.org/officeDocument/2006/relationships" id="257" r:id="R8d9b5c792b6b4aac"/>
    <p:sldId xmlns:r="http://schemas.openxmlformats.org/officeDocument/2006/relationships" id="258" r:id="Re6298069f6c94a7f"/>
    <p:sldId xmlns:r="http://schemas.openxmlformats.org/officeDocument/2006/relationships" id="259" r:id="R3aee75a6cba94459"/>
    <p:sldId xmlns:r="http://schemas.openxmlformats.org/officeDocument/2006/relationships" id="260" r:id="R69d28c92453b4316"/>
    <p:sldId xmlns:r="http://schemas.openxmlformats.org/officeDocument/2006/relationships" id="261" r:id="Rba0f4ef0896d461c"/>
    <p:sldId xmlns:r="http://schemas.openxmlformats.org/officeDocument/2006/relationships" id="262" r:id="Ra558946677db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b1c584f0843fb" /><Relationship Type="http://schemas.openxmlformats.org/officeDocument/2006/relationships/slide" Target="/ppt/slides/slide1.xml" Id="R4037b0df919b4360" /><Relationship Type="http://schemas.openxmlformats.org/officeDocument/2006/relationships/slide" Target="/ppt/slides/slide2.xml" Id="R8d9b5c792b6b4aac" /><Relationship Type="http://schemas.openxmlformats.org/officeDocument/2006/relationships/slide" Target="/ppt/slides/slide3.xml" Id="Re6298069f6c94a7f" /><Relationship Type="http://schemas.openxmlformats.org/officeDocument/2006/relationships/slide" Target="/ppt/slides/slide4.xml" Id="R3aee75a6cba94459" /><Relationship Type="http://schemas.openxmlformats.org/officeDocument/2006/relationships/slide" Target="/ppt/slides/slide5.xml" Id="R69d28c92453b4316" /><Relationship Type="http://schemas.openxmlformats.org/officeDocument/2006/relationships/slide" Target="/ppt/slides/slide6.xml" Id="Rba0f4ef0896d461c" /><Relationship Type="http://schemas.openxmlformats.org/officeDocument/2006/relationships/slide" Target="/ppt/slides/slide7.xml" Id="Ra558946677db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68d3587bf4a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eb4589e084f18" /><Relationship Type="http://schemas.openxmlformats.org/officeDocument/2006/relationships/theme" Target="/ppt/slideMasters/theme/theme1.xml" Id="R1a17ea94c83f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eb4589e084f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8db8844e5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b4509666e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bb21893d8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a35097194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d9fcc76cd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dedd1a44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ac51c6ba5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