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17b9a5210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978bc9c8694a75"/>
  </p:sldMasterIdLst>
  <p:sldIdLst>
    <p:sldId xmlns:r="http://schemas.openxmlformats.org/officeDocument/2006/relationships" id="256" r:id="R951c5b5a23bd40a0"/>
    <p:sldId xmlns:r="http://schemas.openxmlformats.org/officeDocument/2006/relationships" id="257" r:id="Rb1dec3ba574e42b8"/>
    <p:sldId xmlns:r="http://schemas.openxmlformats.org/officeDocument/2006/relationships" id="258" r:id="R8ea0d64d016349a0"/>
    <p:sldId xmlns:r="http://schemas.openxmlformats.org/officeDocument/2006/relationships" id="259" r:id="Rdf560d497396414d"/>
    <p:sldId xmlns:r="http://schemas.openxmlformats.org/officeDocument/2006/relationships" id="260" r:id="R70eb2ba188624919"/>
    <p:sldId xmlns:r="http://schemas.openxmlformats.org/officeDocument/2006/relationships" id="261" r:id="R56115108d007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78bc9c8694a75" /><Relationship Type="http://schemas.openxmlformats.org/officeDocument/2006/relationships/slide" Target="/ppt/slides/slide1.xml" Id="R951c5b5a23bd40a0" /><Relationship Type="http://schemas.openxmlformats.org/officeDocument/2006/relationships/slide" Target="/ppt/slides/slide2.xml" Id="Rb1dec3ba574e42b8" /><Relationship Type="http://schemas.openxmlformats.org/officeDocument/2006/relationships/slide" Target="/ppt/slides/slide3.xml" Id="R8ea0d64d016349a0" /><Relationship Type="http://schemas.openxmlformats.org/officeDocument/2006/relationships/slide" Target="/ppt/slides/slide4.xml" Id="Rdf560d497396414d" /><Relationship Type="http://schemas.openxmlformats.org/officeDocument/2006/relationships/slide" Target="/ppt/slides/slide5.xml" Id="R70eb2ba188624919" /><Relationship Type="http://schemas.openxmlformats.org/officeDocument/2006/relationships/slide" Target="/ppt/slides/slide6.xml" Id="R56115108d007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9183036df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cb0bef719482d" /><Relationship Type="http://schemas.openxmlformats.org/officeDocument/2006/relationships/theme" Target="/ppt/slideMasters/theme/theme1.xml" Id="R0bf5d23b8b73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cb0bef719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2cba58b1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dd8d60167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1e6ffe08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2aed7945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ab3277f047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8cb9cf346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