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cc06fd17f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b4edb1aaf4e46"/>
  </p:sldMasterIdLst>
  <p:sldIdLst>
    <p:sldId xmlns:r="http://schemas.openxmlformats.org/officeDocument/2006/relationships" id="256" r:id="Ra8b4d50752544428"/>
    <p:sldId xmlns:r="http://schemas.openxmlformats.org/officeDocument/2006/relationships" id="257" r:id="Rc3651da9199f43ac"/>
    <p:sldId xmlns:r="http://schemas.openxmlformats.org/officeDocument/2006/relationships" id="258" r:id="Rb822183653f7410e"/>
    <p:sldId xmlns:r="http://schemas.openxmlformats.org/officeDocument/2006/relationships" id="259" r:id="R10190b3f474c4744"/>
    <p:sldId xmlns:r="http://schemas.openxmlformats.org/officeDocument/2006/relationships" id="260" r:id="R86c5709d38834ed0"/>
    <p:sldId xmlns:r="http://schemas.openxmlformats.org/officeDocument/2006/relationships" id="261" r:id="R4aa4d868abe24222"/>
    <p:sldId xmlns:r="http://schemas.openxmlformats.org/officeDocument/2006/relationships" id="262" r:id="R97faa3d513f0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b4edb1aaf4e46" /><Relationship Type="http://schemas.openxmlformats.org/officeDocument/2006/relationships/slide" Target="/ppt/slides/slide1.xml" Id="Ra8b4d50752544428" /><Relationship Type="http://schemas.openxmlformats.org/officeDocument/2006/relationships/slide" Target="/ppt/slides/slide2.xml" Id="Rc3651da9199f43ac" /><Relationship Type="http://schemas.openxmlformats.org/officeDocument/2006/relationships/slide" Target="/ppt/slides/slide3.xml" Id="Rb822183653f7410e" /><Relationship Type="http://schemas.openxmlformats.org/officeDocument/2006/relationships/slide" Target="/ppt/slides/slide4.xml" Id="R10190b3f474c4744" /><Relationship Type="http://schemas.openxmlformats.org/officeDocument/2006/relationships/slide" Target="/ppt/slides/slide5.xml" Id="R86c5709d38834ed0" /><Relationship Type="http://schemas.openxmlformats.org/officeDocument/2006/relationships/slide" Target="/ppt/slides/slide6.xml" Id="R4aa4d868abe24222" /><Relationship Type="http://schemas.openxmlformats.org/officeDocument/2006/relationships/slide" Target="/ppt/slides/slide7.xml" Id="R97faa3d513f0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49b726f51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ec7f74284956" /><Relationship Type="http://schemas.openxmlformats.org/officeDocument/2006/relationships/theme" Target="/ppt/slideMasters/theme/theme1.xml" Id="Rd3bafa555c10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9ec7f7428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6b943ff47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06851b4e1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2e504bf25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fe61dff6c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41f3925a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14486024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fe0e6a0b5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KJÆRNES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