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74cfc838f44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52796624848d8"/>
  </p:sldMasterIdLst>
  <p:sldIdLst>
    <p:sldId xmlns:r="http://schemas.openxmlformats.org/officeDocument/2006/relationships" id="256" r:id="Ra164bffbfc3b4a75"/>
    <p:sldId xmlns:r="http://schemas.openxmlformats.org/officeDocument/2006/relationships" id="257" r:id="Re988c191129845b8"/>
    <p:sldId xmlns:r="http://schemas.openxmlformats.org/officeDocument/2006/relationships" id="258" r:id="R8f1f3fb625da47b2"/>
    <p:sldId xmlns:r="http://schemas.openxmlformats.org/officeDocument/2006/relationships" id="259" r:id="R685cc58374ea4340"/>
    <p:sldId xmlns:r="http://schemas.openxmlformats.org/officeDocument/2006/relationships" id="260" r:id="Ra244235f214345e5"/>
    <p:sldId xmlns:r="http://schemas.openxmlformats.org/officeDocument/2006/relationships" id="261" r:id="R9c62439d1453427e"/>
    <p:sldId xmlns:r="http://schemas.openxmlformats.org/officeDocument/2006/relationships" id="262" r:id="Rf086ff8d25dd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52796624848d8" /><Relationship Type="http://schemas.openxmlformats.org/officeDocument/2006/relationships/slide" Target="/ppt/slides/slide1.xml" Id="Ra164bffbfc3b4a75" /><Relationship Type="http://schemas.openxmlformats.org/officeDocument/2006/relationships/slide" Target="/ppt/slides/slide2.xml" Id="Re988c191129845b8" /><Relationship Type="http://schemas.openxmlformats.org/officeDocument/2006/relationships/slide" Target="/ppt/slides/slide3.xml" Id="R8f1f3fb625da47b2" /><Relationship Type="http://schemas.openxmlformats.org/officeDocument/2006/relationships/slide" Target="/ppt/slides/slide4.xml" Id="R685cc58374ea4340" /><Relationship Type="http://schemas.openxmlformats.org/officeDocument/2006/relationships/slide" Target="/ppt/slides/slide5.xml" Id="Ra244235f214345e5" /><Relationship Type="http://schemas.openxmlformats.org/officeDocument/2006/relationships/slide" Target="/ppt/slides/slide6.xml" Id="R9c62439d1453427e" /><Relationship Type="http://schemas.openxmlformats.org/officeDocument/2006/relationships/slide" Target="/ppt/slides/slide7.xml" Id="Rf086ff8d25dd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82d2daf194f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64c6850146c1" /><Relationship Type="http://schemas.openxmlformats.org/officeDocument/2006/relationships/theme" Target="/ppt/slideMasters/theme/theme1.xml" Id="Rb10f36162362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b64c68501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e8f148866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b18727aee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d36910033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5a8c8c06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aa7610c40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b4d1187dd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1902d59e5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