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61762ae4e640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5b998adcdb4050"/>
  </p:sldMasterIdLst>
  <p:sldIdLst>
    <p:sldId xmlns:r="http://schemas.openxmlformats.org/officeDocument/2006/relationships" id="256" r:id="Reec151ed45474c29"/>
    <p:sldId xmlns:r="http://schemas.openxmlformats.org/officeDocument/2006/relationships" id="257" r:id="R8b18a2f77f7c46df"/>
    <p:sldId xmlns:r="http://schemas.openxmlformats.org/officeDocument/2006/relationships" id="258" r:id="Rc07eb77bcbbd44fc"/>
    <p:sldId xmlns:r="http://schemas.openxmlformats.org/officeDocument/2006/relationships" id="259" r:id="R3aff3a1568fa4875"/>
    <p:sldId xmlns:r="http://schemas.openxmlformats.org/officeDocument/2006/relationships" id="260" r:id="R35a091460b554549"/>
    <p:sldId xmlns:r="http://schemas.openxmlformats.org/officeDocument/2006/relationships" id="261" r:id="R2097682a842b47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b998adcdb4050" /><Relationship Type="http://schemas.openxmlformats.org/officeDocument/2006/relationships/slide" Target="/ppt/slides/slide1.xml" Id="Reec151ed45474c29" /><Relationship Type="http://schemas.openxmlformats.org/officeDocument/2006/relationships/slide" Target="/ppt/slides/slide2.xml" Id="R8b18a2f77f7c46df" /><Relationship Type="http://schemas.openxmlformats.org/officeDocument/2006/relationships/slide" Target="/ppt/slides/slide3.xml" Id="Rc07eb77bcbbd44fc" /><Relationship Type="http://schemas.openxmlformats.org/officeDocument/2006/relationships/slide" Target="/ppt/slides/slide4.xml" Id="R3aff3a1568fa4875" /><Relationship Type="http://schemas.openxmlformats.org/officeDocument/2006/relationships/slide" Target="/ppt/slides/slide5.xml" Id="R35a091460b554549" /><Relationship Type="http://schemas.openxmlformats.org/officeDocument/2006/relationships/slide" Target="/ppt/slides/slide6.xml" Id="R2097682a842b47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bb27048914e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1fe1a7a094e31" /><Relationship Type="http://schemas.openxmlformats.org/officeDocument/2006/relationships/theme" Target="/ppt/slideMasters/theme/theme1.xml" Id="Rb91235986e5842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11fe1a7a094e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d1ba4a23949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e74508e6247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6a2dafd91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be76a84b949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5453fd26f46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ae3fb727a4d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TORBJØRN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salvesen@revisorsenteret.no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