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550c520d9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86a5a962144a1"/>
  </p:sldMasterIdLst>
  <p:sldIdLst>
    <p:sldId xmlns:r="http://schemas.openxmlformats.org/officeDocument/2006/relationships" id="256" r:id="R035302c5504f4026"/>
    <p:sldId xmlns:r="http://schemas.openxmlformats.org/officeDocument/2006/relationships" id="257" r:id="R587600538cb545c0"/>
    <p:sldId xmlns:r="http://schemas.openxmlformats.org/officeDocument/2006/relationships" id="258" r:id="R27f4da4b6a6a41bc"/>
    <p:sldId xmlns:r="http://schemas.openxmlformats.org/officeDocument/2006/relationships" id="259" r:id="R05c3cb63dfed4bf9"/>
    <p:sldId xmlns:r="http://schemas.openxmlformats.org/officeDocument/2006/relationships" id="260" r:id="R5ee9f7505ad9447c"/>
    <p:sldId xmlns:r="http://schemas.openxmlformats.org/officeDocument/2006/relationships" id="261" r:id="R036b7fb19b5b478c"/>
    <p:sldId xmlns:r="http://schemas.openxmlformats.org/officeDocument/2006/relationships" id="262" r:id="R721b5ed217a2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86a5a962144a1" /><Relationship Type="http://schemas.openxmlformats.org/officeDocument/2006/relationships/slide" Target="/ppt/slides/slide1.xml" Id="R035302c5504f4026" /><Relationship Type="http://schemas.openxmlformats.org/officeDocument/2006/relationships/slide" Target="/ppt/slides/slide2.xml" Id="R587600538cb545c0" /><Relationship Type="http://schemas.openxmlformats.org/officeDocument/2006/relationships/slide" Target="/ppt/slides/slide3.xml" Id="R27f4da4b6a6a41bc" /><Relationship Type="http://schemas.openxmlformats.org/officeDocument/2006/relationships/slide" Target="/ppt/slides/slide4.xml" Id="R05c3cb63dfed4bf9" /><Relationship Type="http://schemas.openxmlformats.org/officeDocument/2006/relationships/slide" Target="/ppt/slides/slide5.xml" Id="R5ee9f7505ad9447c" /><Relationship Type="http://schemas.openxmlformats.org/officeDocument/2006/relationships/slide" Target="/ppt/slides/slide6.xml" Id="R036b7fb19b5b478c" /><Relationship Type="http://schemas.openxmlformats.org/officeDocument/2006/relationships/slide" Target="/ppt/slides/slide7.xml" Id="R721b5ed217a2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5ddb9f946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4c9b50df8401b" /><Relationship Type="http://schemas.openxmlformats.org/officeDocument/2006/relationships/theme" Target="/ppt/slideMasters/theme/theme1.xml" Id="Re626704979a1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4c9b50df8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61851f94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875857c3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3cd571bab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aff445e3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3282a8dd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cb8d4b172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d0842bb8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