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857c08d5494d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b43917da3c4bbf"/>
  </p:sldMasterIdLst>
  <p:sldIdLst>
    <p:sldId xmlns:r="http://schemas.openxmlformats.org/officeDocument/2006/relationships" id="256" r:id="Rf13978444d2c4b9f"/>
    <p:sldId xmlns:r="http://schemas.openxmlformats.org/officeDocument/2006/relationships" id="257" r:id="Rff81bc523b12491a"/>
    <p:sldId xmlns:r="http://schemas.openxmlformats.org/officeDocument/2006/relationships" id="258" r:id="Ra367144e4eec4f7c"/>
    <p:sldId xmlns:r="http://schemas.openxmlformats.org/officeDocument/2006/relationships" id="259" r:id="R1cbb6dbce3ea48cc"/>
    <p:sldId xmlns:r="http://schemas.openxmlformats.org/officeDocument/2006/relationships" id="260" r:id="R16ad7a02e1f04924"/>
    <p:sldId xmlns:r="http://schemas.openxmlformats.org/officeDocument/2006/relationships" id="261" r:id="R277a1b87297e4b4d"/>
    <p:sldId xmlns:r="http://schemas.openxmlformats.org/officeDocument/2006/relationships" id="262" r:id="R4ef331ccb60542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b43917da3c4bbf" /><Relationship Type="http://schemas.openxmlformats.org/officeDocument/2006/relationships/slide" Target="/ppt/slides/slide1.xml" Id="Rf13978444d2c4b9f" /><Relationship Type="http://schemas.openxmlformats.org/officeDocument/2006/relationships/slide" Target="/ppt/slides/slide2.xml" Id="Rff81bc523b12491a" /><Relationship Type="http://schemas.openxmlformats.org/officeDocument/2006/relationships/slide" Target="/ppt/slides/slide3.xml" Id="Ra367144e4eec4f7c" /><Relationship Type="http://schemas.openxmlformats.org/officeDocument/2006/relationships/slide" Target="/ppt/slides/slide4.xml" Id="R1cbb6dbce3ea48cc" /><Relationship Type="http://schemas.openxmlformats.org/officeDocument/2006/relationships/slide" Target="/ppt/slides/slide5.xml" Id="R16ad7a02e1f04924" /><Relationship Type="http://schemas.openxmlformats.org/officeDocument/2006/relationships/slide" Target="/ppt/slides/slide6.xml" Id="R277a1b87297e4b4d" /><Relationship Type="http://schemas.openxmlformats.org/officeDocument/2006/relationships/slide" Target="/ppt/slides/slide7.xml" Id="R4ef331ccb60542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fd980a424e4b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4aeb7cf454559" /><Relationship Type="http://schemas.openxmlformats.org/officeDocument/2006/relationships/theme" Target="/ppt/slideMasters/theme/theme1.xml" Id="Rc25c92a8769b4a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b4aeb7cf4545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af139189a42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ec7156c004b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d5a32decb4e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c6e1b678d40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2ef0f94e34f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9d43988ed49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cf52859c247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ABCF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ABCF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−191 554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14 521 720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81 139 377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83 344 830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BERGO AGNES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FOTLAND CHRISTIAN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Sørengkaia 131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agnes.bergo@pengedoktoren.no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988 947 938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ABCF INVEST AS</a:t>
            </a:r>
          </a:p>
        </p:txBody>
      </p:sp>
    </p:spTree>
  </p:cSld>
  <p:clrMapOvr>
    <a:masterClrMapping xmlns:a="http://schemas.openxmlformats.org/drawingml/2006/main"/>
  </p:clrMapOvr>
</p:sld>
</file>