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0cc21e144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bd01a3bf14225"/>
  </p:sldMasterIdLst>
  <p:sldIdLst>
    <p:sldId xmlns:r="http://schemas.openxmlformats.org/officeDocument/2006/relationships" id="256" r:id="R1b25a35a52bf440d"/>
    <p:sldId xmlns:r="http://schemas.openxmlformats.org/officeDocument/2006/relationships" id="257" r:id="Rf5c049b8810d4972"/>
    <p:sldId xmlns:r="http://schemas.openxmlformats.org/officeDocument/2006/relationships" id="258" r:id="R630bac96b5084495"/>
    <p:sldId xmlns:r="http://schemas.openxmlformats.org/officeDocument/2006/relationships" id="259" r:id="R8180b8959a074646"/>
    <p:sldId xmlns:r="http://schemas.openxmlformats.org/officeDocument/2006/relationships" id="260" r:id="R4a880f6d24a445b8"/>
    <p:sldId xmlns:r="http://schemas.openxmlformats.org/officeDocument/2006/relationships" id="261" r:id="R7ac20a14c42d40d0"/>
    <p:sldId xmlns:r="http://schemas.openxmlformats.org/officeDocument/2006/relationships" id="262" r:id="R435b3d7bed7f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bd01a3bf14225" /><Relationship Type="http://schemas.openxmlformats.org/officeDocument/2006/relationships/slide" Target="/ppt/slides/slide1.xml" Id="R1b25a35a52bf440d" /><Relationship Type="http://schemas.openxmlformats.org/officeDocument/2006/relationships/slide" Target="/ppt/slides/slide2.xml" Id="Rf5c049b8810d4972" /><Relationship Type="http://schemas.openxmlformats.org/officeDocument/2006/relationships/slide" Target="/ppt/slides/slide3.xml" Id="R630bac96b5084495" /><Relationship Type="http://schemas.openxmlformats.org/officeDocument/2006/relationships/slide" Target="/ppt/slides/slide4.xml" Id="R8180b8959a074646" /><Relationship Type="http://schemas.openxmlformats.org/officeDocument/2006/relationships/slide" Target="/ppt/slides/slide5.xml" Id="R4a880f6d24a445b8" /><Relationship Type="http://schemas.openxmlformats.org/officeDocument/2006/relationships/slide" Target="/ppt/slides/slide6.xml" Id="R7ac20a14c42d40d0" /><Relationship Type="http://schemas.openxmlformats.org/officeDocument/2006/relationships/slide" Target="/ppt/slides/slide7.xml" Id="R435b3d7bed7f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ffd5bc1fb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5c1584ea49f7" /><Relationship Type="http://schemas.openxmlformats.org/officeDocument/2006/relationships/theme" Target="/ppt/slideMasters/theme/theme1.xml" Id="Re8800b77c4c8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d5c1584ea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68571fe94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1597662e5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7891d23bb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bb3f3033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ad61a834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42900b6e8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d03723ab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