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a8d341ead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57ef6b841460d"/>
  </p:sldMasterIdLst>
  <p:sldIdLst>
    <p:sldId xmlns:r="http://schemas.openxmlformats.org/officeDocument/2006/relationships" id="256" r:id="R6ac99be5eaf04d38"/>
    <p:sldId xmlns:r="http://schemas.openxmlformats.org/officeDocument/2006/relationships" id="257" r:id="Rcc7b1888f2674319"/>
    <p:sldId xmlns:r="http://schemas.openxmlformats.org/officeDocument/2006/relationships" id="258" r:id="Rf28d4ef4bb9946c7"/>
    <p:sldId xmlns:r="http://schemas.openxmlformats.org/officeDocument/2006/relationships" id="259" r:id="Rcbee61bdfd994bcd"/>
    <p:sldId xmlns:r="http://schemas.openxmlformats.org/officeDocument/2006/relationships" id="260" r:id="R72376a41fc4f47ff"/>
    <p:sldId xmlns:r="http://schemas.openxmlformats.org/officeDocument/2006/relationships" id="261" r:id="R9a6de6e0a192421e"/>
    <p:sldId xmlns:r="http://schemas.openxmlformats.org/officeDocument/2006/relationships" id="262" r:id="R4ebee047f868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57ef6b841460d" /><Relationship Type="http://schemas.openxmlformats.org/officeDocument/2006/relationships/slide" Target="/ppt/slides/slide1.xml" Id="R6ac99be5eaf04d38" /><Relationship Type="http://schemas.openxmlformats.org/officeDocument/2006/relationships/slide" Target="/ppt/slides/slide2.xml" Id="Rcc7b1888f2674319" /><Relationship Type="http://schemas.openxmlformats.org/officeDocument/2006/relationships/slide" Target="/ppt/slides/slide3.xml" Id="Rf28d4ef4bb9946c7" /><Relationship Type="http://schemas.openxmlformats.org/officeDocument/2006/relationships/slide" Target="/ppt/slides/slide4.xml" Id="Rcbee61bdfd994bcd" /><Relationship Type="http://schemas.openxmlformats.org/officeDocument/2006/relationships/slide" Target="/ppt/slides/slide5.xml" Id="R72376a41fc4f47ff" /><Relationship Type="http://schemas.openxmlformats.org/officeDocument/2006/relationships/slide" Target="/ppt/slides/slide6.xml" Id="R9a6de6e0a192421e" /><Relationship Type="http://schemas.openxmlformats.org/officeDocument/2006/relationships/slide" Target="/ppt/slides/slide7.xml" Id="R4ebee047f868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8e3d9861b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125457f44719" /><Relationship Type="http://schemas.openxmlformats.org/officeDocument/2006/relationships/theme" Target="/ppt/slideMasters/theme/theme1.xml" Id="Rbf269e098841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2125457f4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95767acb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ac72a774c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e054c5ca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064ea414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c78f1cf7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9691ca276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6f9ab3a3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