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271e658d4854a0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301559938534a20"/>
  </p:sldMasterIdLst>
  <p:sldIdLst>
    <p:sldId xmlns:r="http://schemas.openxmlformats.org/officeDocument/2006/relationships" id="256" r:id="Re4dfa9c8ba58401a"/>
    <p:sldId xmlns:r="http://schemas.openxmlformats.org/officeDocument/2006/relationships" id="257" r:id="Ra409203c0f864919"/>
    <p:sldId xmlns:r="http://schemas.openxmlformats.org/officeDocument/2006/relationships" id="258" r:id="R5a0a45f1176549ba"/>
    <p:sldId xmlns:r="http://schemas.openxmlformats.org/officeDocument/2006/relationships" id="259" r:id="Ra6bbf6833d3c4e9f"/>
    <p:sldId xmlns:r="http://schemas.openxmlformats.org/officeDocument/2006/relationships" id="260" r:id="R03c0e8285a5c42d8"/>
    <p:sldId xmlns:r="http://schemas.openxmlformats.org/officeDocument/2006/relationships" id="261" r:id="R93e16092144f4d91"/>
    <p:sldId xmlns:r="http://schemas.openxmlformats.org/officeDocument/2006/relationships" id="262" r:id="R66cd0187873844a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301559938534a20" /><Relationship Type="http://schemas.openxmlformats.org/officeDocument/2006/relationships/slide" Target="/ppt/slides/slide1.xml" Id="Re4dfa9c8ba58401a" /><Relationship Type="http://schemas.openxmlformats.org/officeDocument/2006/relationships/slide" Target="/ppt/slides/slide2.xml" Id="Ra409203c0f864919" /><Relationship Type="http://schemas.openxmlformats.org/officeDocument/2006/relationships/slide" Target="/ppt/slides/slide3.xml" Id="R5a0a45f1176549ba" /><Relationship Type="http://schemas.openxmlformats.org/officeDocument/2006/relationships/slide" Target="/ppt/slides/slide4.xml" Id="Ra6bbf6833d3c4e9f" /><Relationship Type="http://schemas.openxmlformats.org/officeDocument/2006/relationships/slide" Target="/ppt/slides/slide5.xml" Id="R03c0e8285a5c42d8" /><Relationship Type="http://schemas.openxmlformats.org/officeDocument/2006/relationships/slide" Target="/ppt/slides/slide6.xml" Id="R93e16092144f4d91" /><Relationship Type="http://schemas.openxmlformats.org/officeDocument/2006/relationships/slide" Target="/ppt/slides/slide7.xml" Id="R66cd0187873844a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adb4200daf74d3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d67ff9b8004fe9" /><Relationship Type="http://schemas.openxmlformats.org/officeDocument/2006/relationships/theme" Target="/ppt/slideMasters/theme/theme1.xml" Id="R7f0b9febd275406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6d67ff9b8004fe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20571230f0483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f7a3d1636f4ef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609d23bda34d0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43ec453853465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2d19d7baf3432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6324748cab4ac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65265377f148f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KULINGEN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KULINGEN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KULINGEN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KULINGEN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KULINGEN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KULINGEN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−15 780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28 784 876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116 612 339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117 546 867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KULINGEN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SANDVIK EGIL  –  51,0 %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SANDVIK KARL ANDREAS  –  22,0 %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SANDVIK SVEIN KOLØEN  –  22,0 %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KOLØEN JUSTINE  –  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KULINGEN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988 929 271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KULINGEN AS</a:t>
            </a:r>
          </a:p>
        </p:txBody>
      </p:sp>
    </p:spTree>
  </p:cSld>
  <p:clrMapOvr>
    <a:masterClrMapping xmlns:a="http://schemas.openxmlformats.org/drawingml/2006/main"/>
  </p:clrMapOvr>
</p:sld>
</file>