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1d3aea1ea94c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9537ccfc9c4b2f"/>
  </p:sldMasterIdLst>
  <p:sldIdLst>
    <p:sldId xmlns:r="http://schemas.openxmlformats.org/officeDocument/2006/relationships" id="256" r:id="Rc760d6ee98d8438b"/>
    <p:sldId xmlns:r="http://schemas.openxmlformats.org/officeDocument/2006/relationships" id="257" r:id="R0199df046c6a45cf"/>
    <p:sldId xmlns:r="http://schemas.openxmlformats.org/officeDocument/2006/relationships" id="258" r:id="R4e89d1a95dfc4b3b"/>
    <p:sldId xmlns:r="http://schemas.openxmlformats.org/officeDocument/2006/relationships" id="259" r:id="R6c7d5429c16548dc"/>
    <p:sldId xmlns:r="http://schemas.openxmlformats.org/officeDocument/2006/relationships" id="260" r:id="R88ff3e344843465a"/>
    <p:sldId xmlns:r="http://schemas.openxmlformats.org/officeDocument/2006/relationships" id="261" r:id="R892bbca630d942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537ccfc9c4b2f" /><Relationship Type="http://schemas.openxmlformats.org/officeDocument/2006/relationships/slide" Target="/ppt/slides/slide1.xml" Id="Rc760d6ee98d8438b" /><Relationship Type="http://schemas.openxmlformats.org/officeDocument/2006/relationships/slide" Target="/ppt/slides/slide2.xml" Id="R0199df046c6a45cf" /><Relationship Type="http://schemas.openxmlformats.org/officeDocument/2006/relationships/slide" Target="/ppt/slides/slide3.xml" Id="R4e89d1a95dfc4b3b" /><Relationship Type="http://schemas.openxmlformats.org/officeDocument/2006/relationships/slide" Target="/ppt/slides/slide4.xml" Id="R6c7d5429c16548dc" /><Relationship Type="http://schemas.openxmlformats.org/officeDocument/2006/relationships/slide" Target="/ppt/slides/slide5.xml" Id="R88ff3e344843465a" /><Relationship Type="http://schemas.openxmlformats.org/officeDocument/2006/relationships/slide" Target="/ppt/slides/slide6.xml" Id="R892bbca630d942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c924683fdf44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81db2a8d948c9" /><Relationship Type="http://schemas.openxmlformats.org/officeDocument/2006/relationships/theme" Target="/ppt/slideMasters/theme/theme1.xml" Id="R3b8414f49a0c48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281db2a8d948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08e5792c444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8e04f1f3e42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2aa13b29d4a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aea40bf7a48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8dc1350384a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1a383f38b40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KULINGEN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