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a575942ab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ab40f33104e07"/>
  </p:sldMasterIdLst>
  <p:sldIdLst>
    <p:sldId xmlns:r="http://schemas.openxmlformats.org/officeDocument/2006/relationships" id="256" r:id="R918c3905e7eb438e"/>
    <p:sldId xmlns:r="http://schemas.openxmlformats.org/officeDocument/2006/relationships" id="257" r:id="R627f1dae9a0d4b44"/>
    <p:sldId xmlns:r="http://schemas.openxmlformats.org/officeDocument/2006/relationships" id="258" r:id="R4f5d87ae9fe14c1b"/>
    <p:sldId xmlns:r="http://schemas.openxmlformats.org/officeDocument/2006/relationships" id="259" r:id="Rb206ba261d7046cb"/>
    <p:sldId xmlns:r="http://schemas.openxmlformats.org/officeDocument/2006/relationships" id="260" r:id="R79d044aa59f1439f"/>
    <p:sldId xmlns:r="http://schemas.openxmlformats.org/officeDocument/2006/relationships" id="261" r:id="Rb3fb0e4f24dd494f"/>
    <p:sldId xmlns:r="http://schemas.openxmlformats.org/officeDocument/2006/relationships" id="262" r:id="Rdb7f24a3dc0c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ab40f33104e07" /><Relationship Type="http://schemas.openxmlformats.org/officeDocument/2006/relationships/slide" Target="/ppt/slides/slide1.xml" Id="R918c3905e7eb438e" /><Relationship Type="http://schemas.openxmlformats.org/officeDocument/2006/relationships/slide" Target="/ppt/slides/slide2.xml" Id="R627f1dae9a0d4b44" /><Relationship Type="http://schemas.openxmlformats.org/officeDocument/2006/relationships/slide" Target="/ppt/slides/slide3.xml" Id="R4f5d87ae9fe14c1b" /><Relationship Type="http://schemas.openxmlformats.org/officeDocument/2006/relationships/slide" Target="/ppt/slides/slide4.xml" Id="Rb206ba261d7046cb" /><Relationship Type="http://schemas.openxmlformats.org/officeDocument/2006/relationships/slide" Target="/ppt/slides/slide5.xml" Id="R79d044aa59f1439f" /><Relationship Type="http://schemas.openxmlformats.org/officeDocument/2006/relationships/slide" Target="/ppt/slides/slide6.xml" Id="Rb3fb0e4f24dd494f" /><Relationship Type="http://schemas.openxmlformats.org/officeDocument/2006/relationships/slide" Target="/ppt/slides/slide7.xml" Id="Rdb7f24a3dc0c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a5b934270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63b8d2ef4e0f" /><Relationship Type="http://schemas.openxmlformats.org/officeDocument/2006/relationships/theme" Target="/ppt/slideMasters/theme/theme1.xml" Id="R90e4b5a8e71e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563b8d2ef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bcbd5cfc6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87973408f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ebb1217b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0de588e6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78225d02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2d0546fe0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c0a46228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KNUT ERIK 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KARI-ANNE LIEN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