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02b73e0fc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bc8f930494cb8"/>
  </p:sldMasterIdLst>
  <p:sldIdLst>
    <p:sldId xmlns:r="http://schemas.openxmlformats.org/officeDocument/2006/relationships" id="256" r:id="Rf1ea3489bb394ada"/>
    <p:sldId xmlns:r="http://schemas.openxmlformats.org/officeDocument/2006/relationships" id="257" r:id="R0699ce13a6a94b15"/>
    <p:sldId xmlns:r="http://schemas.openxmlformats.org/officeDocument/2006/relationships" id="258" r:id="R84237709c2cf4cab"/>
    <p:sldId xmlns:r="http://schemas.openxmlformats.org/officeDocument/2006/relationships" id="259" r:id="R92247eae7b02423f"/>
    <p:sldId xmlns:r="http://schemas.openxmlformats.org/officeDocument/2006/relationships" id="260" r:id="R648bb8b2867b4e44"/>
    <p:sldId xmlns:r="http://schemas.openxmlformats.org/officeDocument/2006/relationships" id="261" r:id="R40b95fe7c4364b63"/>
    <p:sldId xmlns:r="http://schemas.openxmlformats.org/officeDocument/2006/relationships" id="262" r:id="R2d65270a7e8e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bc8f930494cb8" /><Relationship Type="http://schemas.openxmlformats.org/officeDocument/2006/relationships/slide" Target="/ppt/slides/slide1.xml" Id="Rf1ea3489bb394ada" /><Relationship Type="http://schemas.openxmlformats.org/officeDocument/2006/relationships/slide" Target="/ppt/slides/slide2.xml" Id="R0699ce13a6a94b15" /><Relationship Type="http://schemas.openxmlformats.org/officeDocument/2006/relationships/slide" Target="/ppt/slides/slide3.xml" Id="R84237709c2cf4cab" /><Relationship Type="http://schemas.openxmlformats.org/officeDocument/2006/relationships/slide" Target="/ppt/slides/slide4.xml" Id="R92247eae7b02423f" /><Relationship Type="http://schemas.openxmlformats.org/officeDocument/2006/relationships/slide" Target="/ppt/slides/slide5.xml" Id="R648bb8b2867b4e44" /><Relationship Type="http://schemas.openxmlformats.org/officeDocument/2006/relationships/slide" Target="/ppt/slides/slide6.xml" Id="R40b95fe7c4364b63" /><Relationship Type="http://schemas.openxmlformats.org/officeDocument/2006/relationships/slide" Target="/ppt/slides/slide7.xml" Id="R2d65270a7e8e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7d8c61965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acfb28b846e3" /><Relationship Type="http://schemas.openxmlformats.org/officeDocument/2006/relationships/theme" Target="/ppt/slideMasters/theme/theme1.xml" Id="Redf695c1d416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3acfb28b8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38db78c52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0cd3bbf3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c7cf413ba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9ce4ce5e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9d5d04db7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b9056b4384a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d9fafe29049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12 981 828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12 988 299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Huldrestien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6511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988 925 799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HOLDING AS</a:t>
            </a:r>
          </a:p>
        </p:txBody>
      </p:sp>
    </p:spTree>
  </p:cSld>
  <p:clrMapOvr>
    <a:masterClrMapping xmlns:a="http://schemas.openxmlformats.org/drawingml/2006/main"/>
  </p:clrMapOvr>
</p:sld>
</file>