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e4965c1cda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fd9e152a04dc6"/>
  </p:sldMasterIdLst>
  <p:sldIdLst>
    <p:sldId xmlns:r="http://schemas.openxmlformats.org/officeDocument/2006/relationships" id="256" r:id="Rd50f7b4200e241e3"/>
    <p:sldId xmlns:r="http://schemas.openxmlformats.org/officeDocument/2006/relationships" id="257" r:id="R2e671b09bb3e4638"/>
    <p:sldId xmlns:r="http://schemas.openxmlformats.org/officeDocument/2006/relationships" id="258" r:id="R48acca3afa82442a"/>
    <p:sldId xmlns:r="http://schemas.openxmlformats.org/officeDocument/2006/relationships" id="259" r:id="Rdcbee6c752b74550"/>
    <p:sldId xmlns:r="http://schemas.openxmlformats.org/officeDocument/2006/relationships" id="260" r:id="R50f6c3d6efa44f7f"/>
    <p:sldId xmlns:r="http://schemas.openxmlformats.org/officeDocument/2006/relationships" id="261" r:id="R8404a974e5fd4abf"/>
    <p:sldId xmlns:r="http://schemas.openxmlformats.org/officeDocument/2006/relationships" id="262" r:id="Rfc71b273d1ca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fd9e152a04dc6" /><Relationship Type="http://schemas.openxmlformats.org/officeDocument/2006/relationships/slide" Target="/ppt/slides/slide1.xml" Id="Rd50f7b4200e241e3" /><Relationship Type="http://schemas.openxmlformats.org/officeDocument/2006/relationships/slide" Target="/ppt/slides/slide2.xml" Id="R2e671b09bb3e4638" /><Relationship Type="http://schemas.openxmlformats.org/officeDocument/2006/relationships/slide" Target="/ppt/slides/slide3.xml" Id="R48acca3afa82442a" /><Relationship Type="http://schemas.openxmlformats.org/officeDocument/2006/relationships/slide" Target="/ppt/slides/slide4.xml" Id="Rdcbee6c752b74550" /><Relationship Type="http://schemas.openxmlformats.org/officeDocument/2006/relationships/slide" Target="/ppt/slides/slide5.xml" Id="R50f6c3d6efa44f7f" /><Relationship Type="http://schemas.openxmlformats.org/officeDocument/2006/relationships/slide" Target="/ppt/slides/slide6.xml" Id="R8404a974e5fd4abf" /><Relationship Type="http://schemas.openxmlformats.org/officeDocument/2006/relationships/slide" Target="/ppt/slides/slide7.xml" Id="Rfc71b273d1ca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815661b5b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555d8d5be4d37" /><Relationship Type="http://schemas.openxmlformats.org/officeDocument/2006/relationships/theme" Target="/ppt/slideMasters/theme/theme1.xml" Id="Rff948783dc9f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555d8d5be4d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2ac4d7b6d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cb4d0f0d4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54b7445544e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851a96354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a526f8658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4acac0f07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93737f5dc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60 224 855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HALSTEIN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Puls Eiendom AS, 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