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db431e25c54e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df8bc2ea534ece"/>
  </p:sldMasterIdLst>
  <p:sldIdLst>
    <p:sldId xmlns:r="http://schemas.openxmlformats.org/officeDocument/2006/relationships" id="256" r:id="Rbf6667d79bd54233"/>
    <p:sldId xmlns:r="http://schemas.openxmlformats.org/officeDocument/2006/relationships" id="257" r:id="R345c36dba87a4145"/>
    <p:sldId xmlns:r="http://schemas.openxmlformats.org/officeDocument/2006/relationships" id="258" r:id="Refd9aedd11314796"/>
    <p:sldId xmlns:r="http://schemas.openxmlformats.org/officeDocument/2006/relationships" id="259" r:id="R8d56530c0d2e4943"/>
    <p:sldId xmlns:r="http://schemas.openxmlformats.org/officeDocument/2006/relationships" id="260" r:id="Rc4614a54da7a4514"/>
    <p:sldId xmlns:r="http://schemas.openxmlformats.org/officeDocument/2006/relationships" id="261" r:id="R88ca7ed8f29e4b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df8bc2ea534ece" /><Relationship Type="http://schemas.openxmlformats.org/officeDocument/2006/relationships/slide" Target="/ppt/slides/slide1.xml" Id="Rbf6667d79bd54233" /><Relationship Type="http://schemas.openxmlformats.org/officeDocument/2006/relationships/slide" Target="/ppt/slides/slide2.xml" Id="R345c36dba87a4145" /><Relationship Type="http://schemas.openxmlformats.org/officeDocument/2006/relationships/slide" Target="/ppt/slides/slide3.xml" Id="Refd9aedd11314796" /><Relationship Type="http://schemas.openxmlformats.org/officeDocument/2006/relationships/slide" Target="/ppt/slides/slide4.xml" Id="R8d56530c0d2e4943" /><Relationship Type="http://schemas.openxmlformats.org/officeDocument/2006/relationships/slide" Target="/ppt/slides/slide5.xml" Id="Rc4614a54da7a4514" /><Relationship Type="http://schemas.openxmlformats.org/officeDocument/2006/relationships/slide" Target="/ppt/slides/slide6.xml" Id="R88ca7ed8f29e4b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f2aa7d32b04a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83958c58c4d61" /><Relationship Type="http://schemas.openxmlformats.org/officeDocument/2006/relationships/theme" Target="/ppt/slideMasters/theme/theme1.xml" Id="R2bb7f3999be340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e83958c58c4d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8f48023c843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4aef8db804e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f79dcdd3e49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abe5de59044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ed187afe740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28d70b3e247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KVISVIK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KVISVIK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KVISVIK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KVISVIK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KVISVIK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KVISVIK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Puls Eiendom AS, Falkenborgvegen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halstein@pulseiendom.no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988 925 462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KVISVIK HOLDING AS</a:t>
            </a:r>
          </a:p>
        </p:txBody>
      </p:sp>
    </p:spTree>
  </p:cSld>
  <p:clrMapOvr>
    <a:masterClrMapping xmlns:a="http://schemas.openxmlformats.org/drawingml/2006/main"/>
  </p:clrMapOvr>
</p:sld>
</file>