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99bce2ad5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d19a7baa2494a"/>
  </p:sldMasterIdLst>
  <p:sldIdLst>
    <p:sldId xmlns:r="http://schemas.openxmlformats.org/officeDocument/2006/relationships" id="256" r:id="R9d665ffaf5214820"/>
    <p:sldId xmlns:r="http://schemas.openxmlformats.org/officeDocument/2006/relationships" id="257" r:id="Racb98de1578f4fc2"/>
    <p:sldId xmlns:r="http://schemas.openxmlformats.org/officeDocument/2006/relationships" id="258" r:id="R1cfec182f5b6412a"/>
    <p:sldId xmlns:r="http://schemas.openxmlformats.org/officeDocument/2006/relationships" id="259" r:id="R42a20efab31540f7"/>
    <p:sldId xmlns:r="http://schemas.openxmlformats.org/officeDocument/2006/relationships" id="260" r:id="Radf985d7c3f34174"/>
    <p:sldId xmlns:r="http://schemas.openxmlformats.org/officeDocument/2006/relationships" id="261" r:id="Rb419619142d2492f"/>
    <p:sldId xmlns:r="http://schemas.openxmlformats.org/officeDocument/2006/relationships" id="262" r:id="R1744ab8f80bf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d19a7baa2494a" /><Relationship Type="http://schemas.openxmlformats.org/officeDocument/2006/relationships/slide" Target="/ppt/slides/slide1.xml" Id="R9d665ffaf5214820" /><Relationship Type="http://schemas.openxmlformats.org/officeDocument/2006/relationships/slide" Target="/ppt/slides/slide2.xml" Id="Racb98de1578f4fc2" /><Relationship Type="http://schemas.openxmlformats.org/officeDocument/2006/relationships/slide" Target="/ppt/slides/slide3.xml" Id="R1cfec182f5b6412a" /><Relationship Type="http://schemas.openxmlformats.org/officeDocument/2006/relationships/slide" Target="/ppt/slides/slide4.xml" Id="R42a20efab31540f7" /><Relationship Type="http://schemas.openxmlformats.org/officeDocument/2006/relationships/slide" Target="/ppt/slides/slide5.xml" Id="Radf985d7c3f34174" /><Relationship Type="http://schemas.openxmlformats.org/officeDocument/2006/relationships/slide" Target="/ppt/slides/slide6.xml" Id="Rb419619142d2492f" /><Relationship Type="http://schemas.openxmlformats.org/officeDocument/2006/relationships/slide" Target="/ppt/slides/slide7.xml" Id="R1744ab8f80bf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c4049f88f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fc7035434ff3" /><Relationship Type="http://schemas.openxmlformats.org/officeDocument/2006/relationships/theme" Target="/ppt/slideMasters/theme/theme1.xml" Id="R55c5d5cdbe6d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0fc703543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d6cb6101b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8e60a8fb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a8b63eed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a634d58c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7bd081b7d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06cbec6c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5244a9ff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HOLMBERGET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LIV RAMO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ODD INGE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Søyseths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