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e5de18001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b7bee89ee4d42"/>
  </p:sldMasterIdLst>
  <p:sldIdLst>
    <p:sldId xmlns:r="http://schemas.openxmlformats.org/officeDocument/2006/relationships" id="256" r:id="Rb17ba3e1f2ac4697"/>
    <p:sldId xmlns:r="http://schemas.openxmlformats.org/officeDocument/2006/relationships" id="257" r:id="R6e68e0e1bd234962"/>
    <p:sldId xmlns:r="http://schemas.openxmlformats.org/officeDocument/2006/relationships" id="258" r:id="R6b24acd3fae34177"/>
    <p:sldId xmlns:r="http://schemas.openxmlformats.org/officeDocument/2006/relationships" id="259" r:id="R82902955b2224c8f"/>
    <p:sldId xmlns:r="http://schemas.openxmlformats.org/officeDocument/2006/relationships" id="260" r:id="R11b8ffcc565f4da5"/>
    <p:sldId xmlns:r="http://schemas.openxmlformats.org/officeDocument/2006/relationships" id="261" r:id="R15fa6ba156a5433c"/>
    <p:sldId xmlns:r="http://schemas.openxmlformats.org/officeDocument/2006/relationships" id="262" r:id="R63ff1191799e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b7bee89ee4d42" /><Relationship Type="http://schemas.openxmlformats.org/officeDocument/2006/relationships/slide" Target="/ppt/slides/slide1.xml" Id="Rb17ba3e1f2ac4697" /><Relationship Type="http://schemas.openxmlformats.org/officeDocument/2006/relationships/slide" Target="/ppt/slides/slide2.xml" Id="R6e68e0e1bd234962" /><Relationship Type="http://schemas.openxmlformats.org/officeDocument/2006/relationships/slide" Target="/ppt/slides/slide3.xml" Id="R6b24acd3fae34177" /><Relationship Type="http://schemas.openxmlformats.org/officeDocument/2006/relationships/slide" Target="/ppt/slides/slide4.xml" Id="R82902955b2224c8f" /><Relationship Type="http://schemas.openxmlformats.org/officeDocument/2006/relationships/slide" Target="/ppt/slides/slide5.xml" Id="R11b8ffcc565f4da5" /><Relationship Type="http://schemas.openxmlformats.org/officeDocument/2006/relationships/slide" Target="/ppt/slides/slide6.xml" Id="R15fa6ba156a5433c" /><Relationship Type="http://schemas.openxmlformats.org/officeDocument/2006/relationships/slide" Target="/ppt/slides/slide7.xml" Id="R63ff1191799e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8e2c251e4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be6c322134088" /><Relationship Type="http://schemas.openxmlformats.org/officeDocument/2006/relationships/theme" Target="/ppt/slideMasters/theme/theme1.xml" Id="Rac2cf4686fc9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be6c32213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1bd1b34f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e405e457e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ef384299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af3f0863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4ba4bf4b0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cfbfdf0f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b284bf6d7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