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076796711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0c052c24a24cc4"/>
  </p:sldMasterIdLst>
  <p:sldIdLst>
    <p:sldId xmlns:r="http://schemas.openxmlformats.org/officeDocument/2006/relationships" id="256" r:id="R8bac1ee63b214461"/>
    <p:sldId xmlns:r="http://schemas.openxmlformats.org/officeDocument/2006/relationships" id="257" r:id="R1b853a891c9144ef"/>
    <p:sldId xmlns:r="http://schemas.openxmlformats.org/officeDocument/2006/relationships" id="258" r:id="R1b98b41dc2904832"/>
    <p:sldId xmlns:r="http://schemas.openxmlformats.org/officeDocument/2006/relationships" id="259" r:id="R5caca2fb2b924b55"/>
    <p:sldId xmlns:r="http://schemas.openxmlformats.org/officeDocument/2006/relationships" id="260" r:id="R4173fed4e29843ac"/>
    <p:sldId xmlns:r="http://schemas.openxmlformats.org/officeDocument/2006/relationships" id="261" r:id="Rb856b2d746f9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c052c24a24cc4" /><Relationship Type="http://schemas.openxmlformats.org/officeDocument/2006/relationships/slide" Target="/ppt/slides/slide1.xml" Id="R8bac1ee63b214461" /><Relationship Type="http://schemas.openxmlformats.org/officeDocument/2006/relationships/slide" Target="/ppt/slides/slide2.xml" Id="R1b853a891c9144ef" /><Relationship Type="http://schemas.openxmlformats.org/officeDocument/2006/relationships/slide" Target="/ppt/slides/slide3.xml" Id="R1b98b41dc2904832" /><Relationship Type="http://schemas.openxmlformats.org/officeDocument/2006/relationships/slide" Target="/ppt/slides/slide4.xml" Id="R5caca2fb2b924b55" /><Relationship Type="http://schemas.openxmlformats.org/officeDocument/2006/relationships/slide" Target="/ppt/slides/slide5.xml" Id="R4173fed4e29843ac" /><Relationship Type="http://schemas.openxmlformats.org/officeDocument/2006/relationships/slide" Target="/ppt/slides/slide6.xml" Id="Rb856b2d746f9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8d88d467b47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69077e06b430e" /><Relationship Type="http://schemas.openxmlformats.org/officeDocument/2006/relationships/theme" Target="/ppt/slideMasters/theme/theme1.xml" Id="R3a278e5e6994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069077e06b43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448564f6a47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b8c847e1b48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baaed898e49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d6a65a2dc42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34954b1ec42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cab5836ef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AMALIE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988 915 394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