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72266c78f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298ea04fd4507"/>
  </p:sldMasterIdLst>
  <p:sldIdLst>
    <p:sldId xmlns:r="http://schemas.openxmlformats.org/officeDocument/2006/relationships" id="256" r:id="Ra569ca9dd9e64016"/>
    <p:sldId xmlns:r="http://schemas.openxmlformats.org/officeDocument/2006/relationships" id="257" r:id="R9fd8715e440741bb"/>
    <p:sldId xmlns:r="http://schemas.openxmlformats.org/officeDocument/2006/relationships" id="258" r:id="R84fec53ce0804a40"/>
    <p:sldId xmlns:r="http://schemas.openxmlformats.org/officeDocument/2006/relationships" id="259" r:id="R20e9dfd6a62642de"/>
    <p:sldId xmlns:r="http://schemas.openxmlformats.org/officeDocument/2006/relationships" id="260" r:id="R8ff7ddc8488f4e1e"/>
    <p:sldId xmlns:r="http://schemas.openxmlformats.org/officeDocument/2006/relationships" id="261" r:id="Rbbe720d00330421e"/>
    <p:sldId xmlns:r="http://schemas.openxmlformats.org/officeDocument/2006/relationships" id="262" r:id="Rb088b6a27522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298ea04fd4507" /><Relationship Type="http://schemas.openxmlformats.org/officeDocument/2006/relationships/slide" Target="/ppt/slides/slide1.xml" Id="Ra569ca9dd9e64016" /><Relationship Type="http://schemas.openxmlformats.org/officeDocument/2006/relationships/slide" Target="/ppt/slides/slide2.xml" Id="R9fd8715e440741bb" /><Relationship Type="http://schemas.openxmlformats.org/officeDocument/2006/relationships/slide" Target="/ppt/slides/slide3.xml" Id="R84fec53ce0804a40" /><Relationship Type="http://schemas.openxmlformats.org/officeDocument/2006/relationships/slide" Target="/ppt/slides/slide4.xml" Id="R20e9dfd6a62642de" /><Relationship Type="http://schemas.openxmlformats.org/officeDocument/2006/relationships/slide" Target="/ppt/slides/slide5.xml" Id="R8ff7ddc8488f4e1e" /><Relationship Type="http://schemas.openxmlformats.org/officeDocument/2006/relationships/slide" Target="/ppt/slides/slide6.xml" Id="Rbbe720d00330421e" /><Relationship Type="http://schemas.openxmlformats.org/officeDocument/2006/relationships/slide" Target="/ppt/slides/slide7.xml" Id="Rb088b6a27522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d654bb9c2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ed7ffbe1481c" /><Relationship Type="http://schemas.openxmlformats.org/officeDocument/2006/relationships/theme" Target="/ppt/slideMasters/theme/theme1.xml" Id="R9f0483ca2673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9ed7ffbe1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c3dafd4a0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ac2099230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221bf9ea40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aa9d4295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295b128c8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ca1d20bf5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5a6146f2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