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daecd6cead4d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503d4dcbd54c9b"/>
  </p:sldMasterIdLst>
  <p:sldIdLst>
    <p:sldId xmlns:r="http://schemas.openxmlformats.org/officeDocument/2006/relationships" id="256" r:id="Re755d56c9db54670"/>
    <p:sldId xmlns:r="http://schemas.openxmlformats.org/officeDocument/2006/relationships" id="257" r:id="R6ed1f1b3b4984a79"/>
    <p:sldId xmlns:r="http://schemas.openxmlformats.org/officeDocument/2006/relationships" id="258" r:id="R90e22159980f45d1"/>
    <p:sldId xmlns:r="http://schemas.openxmlformats.org/officeDocument/2006/relationships" id="259" r:id="R58c5fbf0d3d74eae"/>
    <p:sldId xmlns:r="http://schemas.openxmlformats.org/officeDocument/2006/relationships" id="260" r:id="Re32521b3d4cb4733"/>
    <p:sldId xmlns:r="http://schemas.openxmlformats.org/officeDocument/2006/relationships" id="261" r:id="Ra16978099aa04da5"/>
    <p:sldId xmlns:r="http://schemas.openxmlformats.org/officeDocument/2006/relationships" id="262" r:id="R4134db4f749440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03d4dcbd54c9b" /><Relationship Type="http://schemas.openxmlformats.org/officeDocument/2006/relationships/slide" Target="/ppt/slides/slide1.xml" Id="Re755d56c9db54670" /><Relationship Type="http://schemas.openxmlformats.org/officeDocument/2006/relationships/slide" Target="/ppt/slides/slide2.xml" Id="R6ed1f1b3b4984a79" /><Relationship Type="http://schemas.openxmlformats.org/officeDocument/2006/relationships/slide" Target="/ppt/slides/slide3.xml" Id="R90e22159980f45d1" /><Relationship Type="http://schemas.openxmlformats.org/officeDocument/2006/relationships/slide" Target="/ppt/slides/slide4.xml" Id="R58c5fbf0d3d74eae" /><Relationship Type="http://schemas.openxmlformats.org/officeDocument/2006/relationships/slide" Target="/ppt/slides/slide5.xml" Id="Re32521b3d4cb4733" /><Relationship Type="http://schemas.openxmlformats.org/officeDocument/2006/relationships/slide" Target="/ppt/slides/slide6.xml" Id="Ra16978099aa04da5" /><Relationship Type="http://schemas.openxmlformats.org/officeDocument/2006/relationships/slide" Target="/ppt/slides/slide7.xml" Id="R4134db4f749440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8c67c99e44d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ff46a805c4c44" /><Relationship Type="http://schemas.openxmlformats.org/officeDocument/2006/relationships/theme" Target="/ppt/slideMasters/theme/theme1.xml" Id="R4c193aaf37bd4c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7ff46a805c4c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a51095b5b4f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5d05394d64b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d0d4f8a134f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7f788f5e041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51bc22c2140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52830a67c47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efcaf04de47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MILLA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−745 221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19 517 781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141 131 733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141 879 494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51,9 %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INVESTMENT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MAAR INVEST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SIXTEN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988 914 681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