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6ccc8ece4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400607421640b6"/>
  </p:sldMasterIdLst>
  <p:sldIdLst>
    <p:sldId xmlns:r="http://schemas.openxmlformats.org/officeDocument/2006/relationships" id="256" r:id="R2ea4c44885024a25"/>
    <p:sldId xmlns:r="http://schemas.openxmlformats.org/officeDocument/2006/relationships" id="257" r:id="R19fb725405df4066"/>
    <p:sldId xmlns:r="http://schemas.openxmlformats.org/officeDocument/2006/relationships" id="258" r:id="R62e2298ded464538"/>
    <p:sldId xmlns:r="http://schemas.openxmlformats.org/officeDocument/2006/relationships" id="259" r:id="Rd2768f092f1a4f3a"/>
    <p:sldId xmlns:r="http://schemas.openxmlformats.org/officeDocument/2006/relationships" id="260" r:id="R3f66fff762dd4c83"/>
    <p:sldId xmlns:r="http://schemas.openxmlformats.org/officeDocument/2006/relationships" id="261" r:id="R49a95c262b9a4e87"/>
    <p:sldId xmlns:r="http://schemas.openxmlformats.org/officeDocument/2006/relationships" id="262" r:id="Rede73b83ef264e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400607421640b6" /><Relationship Type="http://schemas.openxmlformats.org/officeDocument/2006/relationships/slide" Target="/ppt/slides/slide1.xml" Id="R2ea4c44885024a25" /><Relationship Type="http://schemas.openxmlformats.org/officeDocument/2006/relationships/slide" Target="/ppt/slides/slide2.xml" Id="R19fb725405df4066" /><Relationship Type="http://schemas.openxmlformats.org/officeDocument/2006/relationships/slide" Target="/ppt/slides/slide3.xml" Id="R62e2298ded464538" /><Relationship Type="http://schemas.openxmlformats.org/officeDocument/2006/relationships/slide" Target="/ppt/slides/slide4.xml" Id="Rd2768f092f1a4f3a" /><Relationship Type="http://schemas.openxmlformats.org/officeDocument/2006/relationships/slide" Target="/ppt/slides/slide5.xml" Id="R3f66fff762dd4c83" /><Relationship Type="http://schemas.openxmlformats.org/officeDocument/2006/relationships/slide" Target="/ppt/slides/slide6.xml" Id="R49a95c262b9a4e87" /><Relationship Type="http://schemas.openxmlformats.org/officeDocument/2006/relationships/slide" Target="/ppt/slides/slide7.xml" Id="Rede73b83ef264e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04643fed544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ba84118704464" /><Relationship Type="http://schemas.openxmlformats.org/officeDocument/2006/relationships/theme" Target="/ppt/slideMasters/theme/theme1.xml" Id="R55142597a857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ba8411870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26d39112a48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2bbea1c40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fef63401d41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975ba14a545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5fe4ec3f6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253f87abf4b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d64568511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EMINENT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EMINENT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483 798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2 614 871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2 615 187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04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988 913 677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EMINENT HOLDING AS</a:t>
            </a:r>
          </a:p>
        </p:txBody>
      </p:sp>
    </p:spTree>
  </p:cSld>
  <p:clrMapOvr>
    <a:masterClrMapping xmlns:a="http://schemas.openxmlformats.org/drawingml/2006/main"/>
  </p:clrMapOvr>
</p:sld>
</file>