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602df7ca54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525a928344c3f"/>
  </p:sldMasterIdLst>
  <p:sldIdLst>
    <p:sldId xmlns:r="http://schemas.openxmlformats.org/officeDocument/2006/relationships" id="256" r:id="Rd376168cdee74852"/>
    <p:sldId xmlns:r="http://schemas.openxmlformats.org/officeDocument/2006/relationships" id="257" r:id="R9b0849cf92874f55"/>
    <p:sldId xmlns:r="http://schemas.openxmlformats.org/officeDocument/2006/relationships" id="258" r:id="R9a5e012c4af7421f"/>
    <p:sldId xmlns:r="http://schemas.openxmlformats.org/officeDocument/2006/relationships" id="259" r:id="Rc49c801b67ef455b"/>
    <p:sldId xmlns:r="http://schemas.openxmlformats.org/officeDocument/2006/relationships" id="260" r:id="R3db7cee6379546eb"/>
    <p:sldId xmlns:r="http://schemas.openxmlformats.org/officeDocument/2006/relationships" id="261" r:id="R7dc12e00ad0f4d92"/>
    <p:sldId xmlns:r="http://schemas.openxmlformats.org/officeDocument/2006/relationships" id="262" r:id="R5ebdd0c1e6804b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525a928344c3f" /><Relationship Type="http://schemas.openxmlformats.org/officeDocument/2006/relationships/slide" Target="/ppt/slides/slide1.xml" Id="Rd376168cdee74852" /><Relationship Type="http://schemas.openxmlformats.org/officeDocument/2006/relationships/slide" Target="/ppt/slides/slide2.xml" Id="R9b0849cf92874f55" /><Relationship Type="http://schemas.openxmlformats.org/officeDocument/2006/relationships/slide" Target="/ppt/slides/slide3.xml" Id="R9a5e012c4af7421f" /><Relationship Type="http://schemas.openxmlformats.org/officeDocument/2006/relationships/slide" Target="/ppt/slides/slide4.xml" Id="Rc49c801b67ef455b" /><Relationship Type="http://schemas.openxmlformats.org/officeDocument/2006/relationships/slide" Target="/ppt/slides/slide5.xml" Id="R3db7cee6379546eb" /><Relationship Type="http://schemas.openxmlformats.org/officeDocument/2006/relationships/slide" Target="/ppt/slides/slide6.xml" Id="R7dc12e00ad0f4d92" /><Relationship Type="http://schemas.openxmlformats.org/officeDocument/2006/relationships/slide" Target="/ppt/slides/slide7.xml" Id="R5ebdd0c1e6804b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62064e8004a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ac391787b4229" /><Relationship Type="http://schemas.openxmlformats.org/officeDocument/2006/relationships/theme" Target="/ppt/slideMasters/theme/theme1.xml" Id="R5381b0435eb043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0ac391787b42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ef5b5f6a0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cef31152a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b08705f0f44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15b94d8d84f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ae5fb517c40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6f62c75da4c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20978a3bb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JE. DAHL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JE. DAHL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5 560 854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Moholt-tun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may.b.aronsen@c2i.net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