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59803a168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616a181ba4f8f"/>
  </p:sldMasterIdLst>
  <p:sldIdLst>
    <p:sldId xmlns:r="http://schemas.openxmlformats.org/officeDocument/2006/relationships" id="256" r:id="Re96a0c6681074f25"/>
    <p:sldId xmlns:r="http://schemas.openxmlformats.org/officeDocument/2006/relationships" id="257" r:id="Rffd5466fc23e40eb"/>
    <p:sldId xmlns:r="http://schemas.openxmlformats.org/officeDocument/2006/relationships" id="258" r:id="Rd559cc360d314545"/>
    <p:sldId xmlns:r="http://schemas.openxmlformats.org/officeDocument/2006/relationships" id="259" r:id="Re39fc0a1fcd64fa4"/>
    <p:sldId xmlns:r="http://schemas.openxmlformats.org/officeDocument/2006/relationships" id="260" r:id="Rb75af27fcd764c85"/>
    <p:sldId xmlns:r="http://schemas.openxmlformats.org/officeDocument/2006/relationships" id="261" r:id="R38ce5aff6f4347c6"/>
    <p:sldId xmlns:r="http://schemas.openxmlformats.org/officeDocument/2006/relationships" id="262" r:id="R2bab10d4e076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616a181ba4f8f" /><Relationship Type="http://schemas.openxmlformats.org/officeDocument/2006/relationships/slide" Target="/ppt/slides/slide1.xml" Id="Re96a0c6681074f25" /><Relationship Type="http://schemas.openxmlformats.org/officeDocument/2006/relationships/slide" Target="/ppt/slides/slide2.xml" Id="Rffd5466fc23e40eb" /><Relationship Type="http://schemas.openxmlformats.org/officeDocument/2006/relationships/slide" Target="/ppt/slides/slide3.xml" Id="Rd559cc360d314545" /><Relationship Type="http://schemas.openxmlformats.org/officeDocument/2006/relationships/slide" Target="/ppt/slides/slide4.xml" Id="Re39fc0a1fcd64fa4" /><Relationship Type="http://schemas.openxmlformats.org/officeDocument/2006/relationships/slide" Target="/ppt/slides/slide5.xml" Id="Rb75af27fcd764c85" /><Relationship Type="http://schemas.openxmlformats.org/officeDocument/2006/relationships/slide" Target="/ppt/slides/slide6.xml" Id="R38ce5aff6f4347c6" /><Relationship Type="http://schemas.openxmlformats.org/officeDocument/2006/relationships/slide" Target="/ppt/slides/slide7.xml" Id="R2bab10d4e076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8973a8f60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ff079a794695" /><Relationship Type="http://schemas.openxmlformats.org/officeDocument/2006/relationships/theme" Target="/ppt/slideMasters/theme/theme1.xml" Id="Rde050867d34d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bff079a79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fd842fc27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cd9def806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13271371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6a4860f3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177096bbe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14f224e32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c59fcd05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ØLBERG HAVNEVEG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19 334 666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