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7b591b2f8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2e7cd5b72476a"/>
  </p:sldMasterIdLst>
  <p:sldIdLst>
    <p:sldId xmlns:r="http://schemas.openxmlformats.org/officeDocument/2006/relationships" id="256" r:id="Reafc6559608340af"/>
    <p:sldId xmlns:r="http://schemas.openxmlformats.org/officeDocument/2006/relationships" id="257" r:id="Rcdf3c86eb1cb4579"/>
    <p:sldId xmlns:r="http://schemas.openxmlformats.org/officeDocument/2006/relationships" id="258" r:id="Rbac52c152dd94a9c"/>
    <p:sldId xmlns:r="http://schemas.openxmlformats.org/officeDocument/2006/relationships" id="259" r:id="R65727c8bfe7f4d16"/>
    <p:sldId xmlns:r="http://schemas.openxmlformats.org/officeDocument/2006/relationships" id="260" r:id="R42ccf6ad9b9e4d50"/>
    <p:sldId xmlns:r="http://schemas.openxmlformats.org/officeDocument/2006/relationships" id="261" r:id="Ra48af48e4ca8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2e7cd5b72476a" /><Relationship Type="http://schemas.openxmlformats.org/officeDocument/2006/relationships/slide" Target="/ppt/slides/slide1.xml" Id="Reafc6559608340af" /><Relationship Type="http://schemas.openxmlformats.org/officeDocument/2006/relationships/slide" Target="/ppt/slides/slide2.xml" Id="Rcdf3c86eb1cb4579" /><Relationship Type="http://schemas.openxmlformats.org/officeDocument/2006/relationships/slide" Target="/ppt/slides/slide3.xml" Id="Rbac52c152dd94a9c" /><Relationship Type="http://schemas.openxmlformats.org/officeDocument/2006/relationships/slide" Target="/ppt/slides/slide4.xml" Id="R65727c8bfe7f4d16" /><Relationship Type="http://schemas.openxmlformats.org/officeDocument/2006/relationships/slide" Target="/ppt/slides/slide5.xml" Id="R42ccf6ad9b9e4d50" /><Relationship Type="http://schemas.openxmlformats.org/officeDocument/2006/relationships/slide" Target="/ppt/slides/slide6.xml" Id="Ra48af48e4ca8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8b0dcf579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0cb89311d4411" /><Relationship Type="http://schemas.openxmlformats.org/officeDocument/2006/relationships/theme" Target="/ppt/slideMasters/theme/theme1.xml" Id="Rda15061afbec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0cb89311d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c35eba951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965b4b50e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e3f2c76f6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8ce7ace8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f897dcf61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d882d304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ØLBERG HAVNEVEG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