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5bbeea87c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98917c40a4519"/>
  </p:sldMasterIdLst>
  <p:sldIdLst>
    <p:sldId xmlns:r="http://schemas.openxmlformats.org/officeDocument/2006/relationships" id="256" r:id="R1d2bceb95dbd4c1e"/>
    <p:sldId xmlns:r="http://schemas.openxmlformats.org/officeDocument/2006/relationships" id="257" r:id="R503a8b9eac844306"/>
    <p:sldId xmlns:r="http://schemas.openxmlformats.org/officeDocument/2006/relationships" id="258" r:id="Rccce2f66fb894c1a"/>
    <p:sldId xmlns:r="http://schemas.openxmlformats.org/officeDocument/2006/relationships" id="259" r:id="R628b0852c62a44bd"/>
    <p:sldId xmlns:r="http://schemas.openxmlformats.org/officeDocument/2006/relationships" id="260" r:id="R56e416db77a4495e"/>
    <p:sldId xmlns:r="http://schemas.openxmlformats.org/officeDocument/2006/relationships" id="261" r:id="R47810f8ea235471b"/>
    <p:sldId xmlns:r="http://schemas.openxmlformats.org/officeDocument/2006/relationships" id="262" r:id="Rb02fed30f821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98917c40a4519" /><Relationship Type="http://schemas.openxmlformats.org/officeDocument/2006/relationships/slide" Target="/ppt/slides/slide1.xml" Id="R1d2bceb95dbd4c1e" /><Relationship Type="http://schemas.openxmlformats.org/officeDocument/2006/relationships/slide" Target="/ppt/slides/slide2.xml" Id="R503a8b9eac844306" /><Relationship Type="http://schemas.openxmlformats.org/officeDocument/2006/relationships/slide" Target="/ppt/slides/slide3.xml" Id="Rccce2f66fb894c1a" /><Relationship Type="http://schemas.openxmlformats.org/officeDocument/2006/relationships/slide" Target="/ppt/slides/slide4.xml" Id="R628b0852c62a44bd" /><Relationship Type="http://schemas.openxmlformats.org/officeDocument/2006/relationships/slide" Target="/ppt/slides/slide5.xml" Id="R56e416db77a4495e" /><Relationship Type="http://schemas.openxmlformats.org/officeDocument/2006/relationships/slide" Target="/ppt/slides/slide6.xml" Id="R47810f8ea235471b" /><Relationship Type="http://schemas.openxmlformats.org/officeDocument/2006/relationships/slide" Target="/ppt/slides/slide7.xml" Id="Rb02fed30f821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b268449f6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2ce5c1254e7a" /><Relationship Type="http://schemas.openxmlformats.org/officeDocument/2006/relationships/theme" Target="/ppt/slideMasters/theme/theme1.xml" Id="Raa40ad892026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42ce5c125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3cf576898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62aad6c3c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bbeaed09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ea11a48c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cca20d71c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c9baa00e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a2b7c0b60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26 791 563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27 824 849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