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d42097fabe4c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b9edd692804a25"/>
  </p:sldMasterIdLst>
  <p:sldIdLst>
    <p:sldId xmlns:r="http://schemas.openxmlformats.org/officeDocument/2006/relationships" id="256" r:id="Rd342ae6343504c45"/>
    <p:sldId xmlns:r="http://schemas.openxmlformats.org/officeDocument/2006/relationships" id="257" r:id="R8e9a02ca94bc4ae2"/>
    <p:sldId xmlns:r="http://schemas.openxmlformats.org/officeDocument/2006/relationships" id="258" r:id="Rce582046b97443d8"/>
    <p:sldId xmlns:r="http://schemas.openxmlformats.org/officeDocument/2006/relationships" id="259" r:id="R33786b62b22c4a7f"/>
    <p:sldId xmlns:r="http://schemas.openxmlformats.org/officeDocument/2006/relationships" id="260" r:id="R1575ac43250a449c"/>
    <p:sldId xmlns:r="http://schemas.openxmlformats.org/officeDocument/2006/relationships" id="261" r:id="R486447d774e14c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b9edd692804a25" /><Relationship Type="http://schemas.openxmlformats.org/officeDocument/2006/relationships/slide" Target="/ppt/slides/slide1.xml" Id="Rd342ae6343504c45" /><Relationship Type="http://schemas.openxmlformats.org/officeDocument/2006/relationships/slide" Target="/ppt/slides/slide2.xml" Id="R8e9a02ca94bc4ae2" /><Relationship Type="http://schemas.openxmlformats.org/officeDocument/2006/relationships/slide" Target="/ppt/slides/slide3.xml" Id="Rce582046b97443d8" /><Relationship Type="http://schemas.openxmlformats.org/officeDocument/2006/relationships/slide" Target="/ppt/slides/slide4.xml" Id="R33786b62b22c4a7f" /><Relationship Type="http://schemas.openxmlformats.org/officeDocument/2006/relationships/slide" Target="/ppt/slides/slide5.xml" Id="R1575ac43250a449c" /><Relationship Type="http://schemas.openxmlformats.org/officeDocument/2006/relationships/slide" Target="/ppt/slides/slide6.xml" Id="R486447d774e14c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4e4667879f4a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986d8a4ba47fb" /><Relationship Type="http://schemas.openxmlformats.org/officeDocument/2006/relationships/theme" Target="/ppt/slideMasters/theme/theme1.xml" Id="R18333194abff47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a986d8a4ba47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0191c41db4d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3ac91791a46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b4d219a374d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3b071cf81544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db1e65bd748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3b1f6b15a4a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STEINRØYS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STEINRØYS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STEINRØYS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STEINRØYS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STEINRØYS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STEINRØYS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Nordsjøvegen 155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4055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988 913 421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STEINRØYS INVEST AS</a:t>
            </a:r>
          </a:p>
        </p:txBody>
      </p:sp>
    </p:spTree>
  </p:cSld>
  <p:clrMapOvr>
    <a:masterClrMapping xmlns:a="http://schemas.openxmlformats.org/drawingml/2006/main"/>
  </p:clrMapOvr>
</p:sld>
</file>