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9aeb312f9742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91698c3e864b7f"/>
  </p:sldMasterIdLst>
  <p:sldIdLst>
    <p:sldId xmlns:r="http://schemas.openxmlformats.org/officeDocument/2006/relationships" id="256" r:id="R33673d792d364575"/>
    <p:sldId xmlns:r="http://schemas.openxmlformats.org/officeDocument/2006/relationships" id="257" r:id="R200d8a279c674859"/>
    <p:sldId xmlns:r="http://schemas.openxmlformats.org/officeDocument/2006/relationships" id="258" r:id="R80802d2d08044c61"/>
    <p:sldId xmlns:r="http://schemas.openxmlformats.org/officeDocument/2006/relationships" id="259" r:id="R572a8c3c10654d7f"/>
    <p:sldId xmlns:r="http://schemas.openxmlformats.org/officeDocument/2006/relationships" id="260" r:id="R95c969c85b904d13"/>
    <p:sldId xmlns:r="http://schemas.openxmlformats.org/officeDocument/2006/relationships" id="261" r:id="R8516519bd8514c04"/>
    <p:sldId xmlns:r="http://schemas.openxmlformats.org/officeDocument/2006/relationships" id="262" r:id="R3760be124c9f43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91698c3e864b7f" /><Relationship Type="http://schemas.openxmlformats.org/officeDocument/2006/relationships/slide" Target="/ppt/slides/slide1.xml" Id="R33673d792d364575" /><Relationship Type="http://schemas.openxmlformats.org/officeDocument/2006/relationships/slide" Target="/ppt/slides/slide2.xml" Id="R200d8a279c674859" /><Relationship Type="http://schemas.openxmlformats.org/officeDocument/2006/relationships/slide" Target="/ppt/slides/slide3.xml" Id="R80802d2d08044c61" /><Relationship Type="http://schemas.openxmlformats.org/officeDocument/2006/relationships/slide" Target="/ppt/slides/slide4.xml" Id="R572a8c3c10654d7f" /><Relationship Type="http://schemas.openxmlformats.org/officeDocument/2006/relationships/slide" Target="/ppt/slides/slide5.xml" Id="R95c969c85b904d13" /><Relationship Type="http://schemas.openxmlformats.org/officeDocument/2006/relationships/slide" Target="/ppt/slides/slide6.xml" Id="R8516519bd8514c04" /><Relationship Type="http://schemas.openxmlformats.org/officeDocument/2006/relationships/slide" Target="/ppt/slides/slide7.xml" Id="R3760be124c9f43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6a0e25de4744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216ae6c64483e" /><Relationship Type="http://schemas.openxmlformats.org/officeDocument/2006/relationships/theme" Target="/ppt/slideMasters/theme/theme1.xml" Id="R5f2073f39ca847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1216ae6c6448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4e301c6ac4f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f7b4f20634e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66fa800c748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6814f6ab74d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756451f484f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12b884c8b40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17a48e4ba48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BB VISUAL SOLUTIONS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VISUAL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BB VISUAL SOLUTIONS AS ble etablert [år] og holder til i Brattholmen.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VISUAL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VISUAL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VISUAL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−300 334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−243 102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−19 187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1 398 548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VISUAL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ARNE BREKKE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VISUAL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Nygårdsvegen 158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5350 Brattholmen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32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info@bbvisuals.no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www.bbvisuals.no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988 913 367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VISUAL SOLUTIONS AS</a:t>
            </a:r>
          </a:p>
        </p:txBody>
      </p:sp>
    </p:spTree>
  </p:cSld>
  <p:clrMapOvr>
    <a:masterClrMapping xmlns:a="http://schemas.openxmlformats.org/drawingml/2006/main"/>
  </p:clrMapOvr>
</p:sld>
</file>