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8ae56899d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97f42ee9446d0"/>
  </p:sldMasterIdLst>
  <p:sldIdLst>
    <p:sldId xmlns:r="http://schemas.openxmlformats.org/officeDocument/2006/relationships" id="256" r:id="R7751b6dbf41a410d"/>
    <p:sldId xmlns:r="http://schemas.openxmlformats.org/officeDocument/2006/relationships" id="257" r:id="R213722f7428240b3"/>
    <p:sldId xmlns:r="http://schemas.openxmlformats.org/officeDocument/2006/relationships" id="258" r:id="R33282db41819425f"/>
    <p:sldId xmlns:r="http://schemas.openxmlformats.org/officeDocument/2006/relationships" id="259" r:id="R2c4168bd37574b69"/>
    <p:sldId xmlns:r="http://schemas.openxmlformats.org/officeDocument/2006/relationships" id="260" r:id="R1d7a1355ea4b4799"/>
    <p:sldId xmlns:r="http://schemas.openxmlformats.org/officeDocument/2006/relationships" id="261" r:id="Rb29ae8bee5404062"/>
    <p:sldId xmlns:r="http://schemas.openxmlformats.org/officeDocument/2006/relationships" id="262" r:id="R482e41d91c57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97f42ee9446d0" /><Relationship Type="http://schemas.openxmlformats.org/officeDocument/2006/relationships/slide" Target="/ppt/slides/slide1.xml" Id="R7751b6dbf41a410d" /><Relationship Type="http://schemas.openxmlformats.org/officeDocument/2006/relationships/slide" Target="/ppt/slides/slide2.xml" Id="R213722f7428240b3" /><Relationship Type="http://schemas.openxmlformats.org/officeDocument/2006/relationships/slide" Target="/ppt/slides/slide3.xml" Id="R33282db41819425f" /><Relationship Type="http://schemas.openxmlformats.org/officeDocument/2006/relationships/slide" Target="/ppt/slides/slide4.xml" Id="R2c4168bd37574b69" /><Relationship Type="http://schemas.openxmlformats.org/officeDocument/2006/relationships/slide" Target="/ppt/slides/slide5.xml" Id="R1d7a1355ea4b4799" /><Relationship Type="http://schemas.openxmlformats.org/officeDocument/2006/relationships/slide" Target="/ppt/slides/slide6.xml" Id="Rb29ae8bee5404062" /><Relationship Type="http://schemas.openxmlformats.org/officeDocument/2006/relationships/slide" Target="/ppt/slides/slide7.xml" Id="R482e41d91c57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5e9200ac8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c851fed545a5" /><Relationship Type="http://schemas.openxmlformats.org/officeDocument/2006/relationships/theme" Target="/ppt/slideMasters/theme/theme1.xml" Id="R2d23bbae7891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6c851fed5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3258cfe8b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65b72551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7f535e3e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c41f0a88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ac629968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83600c1d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a207de3f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