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155ddb78ff47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d1570f440a400c"/>
  </p:sldMasterIdLst>
  <p:sldIdLst>
    <p:sldId xmlns:r="http://schemas.openxmlformats.org/officeDocument/2006/relationships" id="256" r:id="R81a10e4fad1145c7"/>
    <p:sldId xmlns:r="http://schemas.openxmlformats.org/officeDocument/2006/relationships" id="257" r:id="Re38d007e36634743"/>
    <p:sldId xmlns:r="http://schemas.openxmlformats.org/officeDocument/2006/relationships" id="258" r:id="Rb26a4ced8d524f86"/>
    <p:sldId xmlns:r="http://schemas.openxmlformats.org/officeDocument/2006/relationships" id="259" r:id="R4341b91b267348d4"/>
    <p:sldId xmlns:r="http://schemas.openxmlformats.org/officeDocument/2006/relationships" id="260" r:id="Rc9add417a1034a62"/>
    <p:sldId xmlns:r="http://schemas.openxmlformats.org/officeDocument/2006/relationships" id="261" r:id="R3243e6cac8f74e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d1570f440a400c" /><Relationship Type="http://schemas.openxmlformats.org/officeDocument/2006/relationships/slide" Target="/ppt/slides/slide1.xml" Id="R81a10e4fad1145c7" /><Relationship Type="http://schemas.openxmlformats.org/officeDocument/2006/relationships/slide" Target="/ppt/slides/slide2.xml" Id="Re38d007e36634743" /><Relationship Type="http://schemas.openxmlformats.org/officeDocument/2006/relationships/slide" Target="/ppt/slides/slide3.xml" Id="Rb26a4ced8d524f86" /><Relationship Type="http://schemas.openxmlformats.org/officeDocument/2006/relationships/slide" Target="/ppt/slides/slide4.xml" Id="R4341b91b267348d4" /><Relationship Type="http://schemas.openxmlformats.org/officeDocument/2006/relationships/slide" Target="/ppt/slides/slide5.xml" Id="Rc9add417a1034a62" /><Relationship Type="http://schemas.openxmlformats.org/officeDocument/2006/relationships/slide" Target="/ppt/slides/slide6.xml" Id="R3243e6cac8f74e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1023356d0141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abfda533a4d25" /><Relationship Type="http://schemas.openxmlformats.org/officeDocument/2006/relationships/theme" Target="/ppt/slideMasters/theme/theme1.xml" Id="R08e5523a02a945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0abfda533a4d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75ebc197f4e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04f7d970b47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c2ec0951c44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576a626294f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3977af57c45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8c42605ff49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NILSONS REVISJONSKONTOR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NILSONS REVISJONSKONTOR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NILSONS REVISJONSKONTOR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NILSONS REVISJONSKONTOR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NILSONS REVISJONSKONTOR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NILSONS REVISJONSKONTOR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2870 Dokka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11 25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post@nilsonsrevisjon.no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nilsonsrevisjon.no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988 913 081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NILSONS REVISJONSKONTOR AS</a:t>
            </a:r>
          </a:p>
        </p:txBody>
      </p:sp>
    </p:spTree>
  </p:cSld>
  <p:clrMapOvr>
    <a:masterClrMapping xmlns:a="http://schemas.openxmlformats.org/drawingml/2006/main"/>
  </p:clrMapOvr>
</p:sld>
</file>