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34bb61d39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adf61d1e64712"/>
  </p:sldMasterIdLst>
  <p:sldIdLst>
    <p:sldId xmlns:r="http://schemas.openxmlformats.org/officeDocument/2006/relationships" id="256" r:id="R839f3291a08d4957"/>
    <p:sldId xmlns:r="http://schemas.openxmlformats.org/officeDocument/2006/relationships" id="257" r:id="R6219bf6e8ad0457f"/>
    <p:sldId xmlns:r="http://schemas.openxmlformats.org/officeDocument/2006/relationships" id="258" r:id="R3ca6438ace32405b"/>
    <p:sldId xmlns:r="http://schemas.openxmlformats.org/officeDocument/2006/relationships" id="259" r:id="R8b11cde44d244569"/>
    <p:sldId xmlns:r="http://schemas.openxmlformats.org/officeDocument/2006/relationships" id="260" r:id="R71e168175c7b400d"/>
    <p:sldId xmlns:r="http://schemas.openxmlformats.org/officeDocument/2006/relationships" id="261" r:id="R5fbfb691524c473c"/>
    <p:sldId xmlns:r="http://schemas.openxmlformats.org/officeDocument/2006/relationships" id="262" r:id="Rd3c72b2ac0ee4d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adf61d1e64712" /><Relationship Type="http://schemas.openxmlformats.org/officeDocument/2006/relationships/slide" Target="/ppt/slides/slide1.xml" Id="R839f3291a08d4957" /><Relationship Type="http://schemas.openxmlformats.org/officeDocument/2006/relationships/slide" Target="/ppt/slides/slide2.xml" Id="R6219bf6e8ad0457f" /><Relationship Type="http://schemas.openxmlformats.org/officeDocument/2006/relationships/slide" Target="/ppt/slides/slide3.xml" Id="R3ca6438ace32405b" /><Relationship Type="http://schemas.openxmlformats.org/officeDocument/2006/relationships/slide" Target="/ppt/slides/slide4.xml" Id="R8b11cde44d244569" /><Relationship Type="http://schemas.openxmlformats.org/officeDocument/2006/relationships/slide" Target="/ppt/slides/slide5.xml" Id="R71e168175c7b400d" /><Relationship Type="http://schemas.openxmlformats.org/officeDocument/2006/relationships/slide" Target="/ppt/slides/slide6.xml" Id="R5fbfb691524c473c" /><Relationship Type="http://schemas.openxmlformats.org/officeDocument/2006/relationships/slide" Target="/ppt/slides/slide7.xml" Id="Rd3c72b2ac0ee4d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7209598ba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bcdf845034f01" /><Relationship Type="http://schemas.openxmlformats.org/officeDocument/2006/relationships/theme" Target="/ppt/slideMasters/theme/theme1.xml" Id="R4831d6c044a242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bcdf84503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e20f90405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e3dd5cf1e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f6a0d1fc4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a8297e985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465697c0843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57130491144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77c569e8e40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21 525 626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