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8ac1dc0fcb43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556b0f92be4bb9"/>
  </p:sldMasterIdLst>
  <p:sldIdLst>
    <p:sldId xmlns:r="http://schemas.openxmlformats.org/officeDocument/2006/relationships" id="256" r:id="R10ca8a2de67a472c"/>
    <p:sldId xmlns:r="http://schemas.openxmlformats.org/officeDocument/2006/relationships" id="257" r:id="R0abcfb1548834852"/>
    <p:sldId xmlns:r="http://schemas.openxmlformats.org/officeDocument/2006/relationships" id="258" r:id="R3b1a55f36c5d4815"/>
    <p:sldId xmlns:r="http://schemas.openxmlformats.org/officeDocument/2006/relationships" id="259" r:id="R47b07ab592e442ad"/>
    <p:sldId xmlns:r="http://schemas.openxmlformats.org/officeDocument/2006/relationships" id="260" r:id="R800fdb3d39ad42a6"/>
    <p:sldId xmlns:r="http://schemas.openxmlformats.org/officeDocument/2006/relationships" id="261" r:id="R8e52dac8cb9d47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556b0f92be4bb9" /><Relationship Type="http://schemas.openxmlformats.org/officeDocument/2006/relationships/slide" Target="/ppt/slides/slide1.xml" Id="R10ca8a2de67a472c" /><Relationship Type="http://schemas.openxmlformats.org/officeDocument/2006/relationships/slide" Target="/ppt/slides/slide2.xml" Id="R0abcfb1548834852" /><Relationship Type="http://schemas.openxmlformats.org/officeDocument/2006/relationships/slide" Target="/ppt/slides/slide3.xml" Id="R3b1a55f36c5d4815" /><Relationship Type="http://schemas.openxmlformats.org/officeDocument/2006/relationships/slide" Target="/ppt/slides/slide4.xml" Id="R47b07ab592e442ad" /><Relationship Type="http://schemas.openxmlformats.org/officeDocument/2006/relationships/slide" Target="/ppt/slides/slide5.xml" Id="R800fdb3d39ad42a6" /><Relationship Type="http://schemas.openxmlformats.org/officeDocument/2006/relationships/slide" Target="/ppt/slides/slide6.xml" Id="R8e52dac8cb9d47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08a359abe043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240b4bf684878" /><Relationship Type="http://schemas.openxmlformats.org/officeDocument/2006/relationships/theme" Target="/ppt/slideMasters/theme/theme1.xml" Id="Rabe66ba0e67246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e240b4bf6848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40dcb1c8d4b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cf360e57a45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2f7561f4a48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c8991e4f845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37b913ed940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8eb93a38b40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988 912 913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