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d929017c9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d3ebe11e54827"/>
  </p:sldMasterIdLst>
  <p:sldIdLst>
    <p:sldId xmlns:r="http://schemas.openxmlformats.org/officeDocument/2006/relationships" id="256" r:id="Rbc34ffc74c274dda"/>
    <p:sldId xmlns:r="http://schemas.openxmlformats.org/officeDocument/2006/relationships" id="257" r:id="R26fc8655659d49ea"/>
    <p:sldId xmlns:r="http://schemas.openxmlformats.org/officeDocument/2006/relationships" id="258" r:id="R1c5a6c272afe4df1"/>
    <p:sldId xmlns:r="http://schemas.openxmlformats.org/officeDocument/2006/relationships" id="259" r:id="R25440f0dccb74cef"/>
    <p:sldId xmlns:r="http://schemas.openxmlformats.org/officeDocument/2006/relationships" id="260" r:id="R4f00623c70f04ed2"/>
    <p:sldId xmlns:r="http://schemas.openxmlformats.org/officeDocument/2006/relationships" id="261" r:id="R8e97b06a98154028"/>
    <p:sldId xmlns:r="http://schemas.openxmlformats.org/officeDocument/2006/relationships" id="262" r:id="R6a7f234cceb3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d3ebe11e54827" /><Relationship Type="http://schemas.openxmlformats.org/officeDocument/2006/relationships/slide" Target="/ppt/slides/slide1.xml" Id="Rbc34ffc74c274dda" /><Relationship Type="http://schemas.openxmlformats.org/officeDocument/2006/relationships/slide" Target="/ppt/slides/slide2.xml" Id="R26fc8655659d49ea" /><Relationship Type="http://schemas.openxmlformats.org/officeDocument/2006/relationships/slide" Target="/ppt/slides/slide3.xml" Id="R1c5a6c272afe4df1" /><Relationship Type="http://schemas.openxmlformats.org/officeDocument/2006/relationships/slide" Target="/ppt/slides/slide4.xml" Id="R25440f0dccb74cef" /><Relationship Type="http://schemas.openxmlformats.org/officeDocument/2006/relationships/slide" Target="/ppt/slides/slide5.xml" Id="R4f00623c70f04ed2" /><Relationship Type="http://schemas.openxmlformats.org/officeDocument/2006/relationships/slide" Target="/ppt/slides/slide6.xml" Id="R8e97b06a98154028" /><Relationship Type="http://schemas.openxmlformats.org/officeDocument/2006/relationships/slide" Target="/ppt/slides/slide7.xml" Id="R6a7f234cceb3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8f27de35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b166b2b34f52" /><Relationship Type="http://schemas.openxmlformats.org/officeDocument/2006/relationships/theme" Target="/ppt/slideMasters/theme/theme1.xml" Id="R824afbf5bf93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4b166b2b3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06462901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541137d4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f27f54a8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700a6f95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4930cbd3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9493ad25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d3c3d01e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119 185 045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123 542 517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PER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988 911 151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