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ba3b421ec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6e25a34c5443f"/>
  </p:sldMasterIdLst>
  <p:sldIdLst>
    <p:sldId xmlns:r="http://schemas.openxmlformats.org/officeDocument/2006/relationships" id="256" r:id="Ra74e23069135440b"/>
    <p:sldId xmlns:r="http://schemas.openxmlformats.org/officeDocument/2006/relationships" id="257" r:id="R1f53fb142351472e"/>
    <p:sldId xmlns:r="http://schemas.openxmlformats.org/officeDocument/2006/relationships" id="258" r:id="R9bb470fa88394ed6"/>
    <p:sldId xmlns:r="http://schemas.openxmlformats.org/officeDocument/2006/relationships" id="259" r:id="Rda9db80273ea455a"/>
    <p:sldId xmlns:r="http://schemas.openxmlformats.org/officeDocument/2006/relationships" id="260" r:id="Ra8f6f8d1991a45e0"/>
    <p:sldId xmlns:r="http://schemas.openxmlformats.org/officeDocument/2006/relationships" id="261" r:id="R53b62d234323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6e25a34c5443f" /><Relationship Type="http://schemas.openxmlformats.org/officeDocument/2006/relationships/slide" Target="/ppt/slides/slide1.xml" Id="Ra74e23069135440b" /><Relationship Type="http://schemas.openxmlformats.org/officeDocument/2006/relationships/slide" Target="/ppt/slides/slide2.xml" Id="R1f53fb142351472e" /><Relationship Type="http://schemas.openxmlformats.org/officeDocument/2006/relationships/slide" Target="/ppt/slides/slide3.xml" Id="R9bb470fa88394ed6" /><Relationship Type="http://schemas.openxmlformats.org/officeDocument/2006/relationships/slide" Target="/ppt/slides/slide4.xml" Id="Rda9db80273ea455a" /><Relationship Type="http://schemas.openxmlformats.org/officeDocument/2006/relationships/slide" Target="/ppt/slides/slide5.xml" Id="Ra8f6f8d1991a45e0" /><Relationship Type="http://schemas.openxmlformats.org/officeDocument/2006/relationships/slide" Target="/ppt/slides/slide6.xml" Id="R53b62d234323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5ccc451b0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b6552d7844ab9" /><Relationship Type="http://schemas.openxmlformats.org/officeDocument/2006/relationships/theme" Target="/ppt/slideMasters/theme/theme1.xml" Id="Ra53505021d39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6b6552d784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a680a983a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c4cf6eecf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b0db5f3cf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53a677957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4fec239ff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87f80544a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Høgtunvegen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988 911 151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