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92f76956da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d83c1e9ef4b4a"/>
  </p:sldMasterIdLst>
  <p:sldIdLst>
    <p:sldId xmlns:r="http://schemas.openxmlformats.org/officeDocument/2006/relationships" id="256" r:id="Ra0a58d038bf04586"/>
    <p:sldId xmlns:r="http://schemas.openxmlformats.org/officeDocument/2006/relationships" id="257" r:id="Rd11d41ade96b4af8"/>
    <p:sldId xmlns:r="http://schemas.openxmlformats.org/officeDocument/2006/relationships" id="258" r:id="Raf3c0682657a4c8c"/>
    <p:sldId xmlns:r="http://schemas.openxmlformats.org/officeDocument/2006/relationships" id="259" r:id="R8defe174415c47bb"/>
    <p:sldId xmlns:r="http://schemas.openxmlformats.org/officeDocument/2006/relationships" id="260" r:id="R92d7cf8bc49e42b5"/>
    <p:sldId xmlns:r="http://schemas.openxmlformats.org/officeDocument/2006/relationships" id="261" r:id="Rfe6e7d2aaab24c0e"/>
    <p:sldId xmlns:r="http://schemas.openxmlformats.org/officeDocument/2006/relationships" id="262" r:id="R669b12a6b19e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d83c1e9ef4b4a" /><Relationship Type="http://schemas.openxmlformats.org/officeDocument/2006/relationships/slide" Target="/ppt/slides/slide1.xml" Id="Ra0a58d038bf04586" /><Relationship Type="http://schemas.openxmlformats.org/officeDocument/2006/relationships/slide" Target="/ppt/slides/slide2.xml" Id="Rd11d41ade96b4af8" /><Relationship Type="http://schemas.openxmlformats.org/officeDocument/2006/relationships/slide" Target="/ppt/slides/slide3.xml" Id="Raf3c0682657a4c8c" /><Relationship Type="http://schemas.openxmlformats.org/officeDocument/2006/relationships/slide" Target="/ppt/slides/slide4.xml" Id="R8defe174415c47bb" /><Relationship Type="http://schemas.openxmlformats.org/officeDocument/2006/relationships/slide" Target="/ppt/slides/slide5.xml" Id="R92d7cf8bc49e42b5" /><Relationship Type="http://schemas.openxmlformats.org/officeDocument/2006/relationships/slide" Target="/ppt/slides/slide6.xml" Id="Rfe6e7d2aaab24c0e" /><Relationship Type="http://schemas.openxmlformats.org/officeDocument/2006/relationships/slide" Target="/ppt/slides/slide7.xml" Id="R669b12a6b19e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8c641cb2e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4b062f6641c6" /><Relationship Type="http://schemas.openxmlformats.org/officeDocument/2006/relationships/theme" Target="/ppt/slideMasters/theme/theme1.xml" Id="R9637346a64a0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24b062f6641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40b3f81b5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750e54c13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7ce706c75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dc14a6b19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7b9f2e8645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47e5cb13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c33a29549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ELGAR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15 750 122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46 979 595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47 026 646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DAG ELGAR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Frøyerveien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988 903 264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ELGAR AS</a:t>
            </a:r>
          </a:p>
        </p:txBody>
      </p:sp>
    </p:spTree>
  </p:cSld>
  <p:clrMapOvr>
    <a:masterClrMapping xmlns:a="http://schemas.openxmlformats.org/drawingml/2006/main"/>
  </p:clrMapOvr>
</p:sld>
</file>