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864a9035a41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0108f1d254c67"/>
  </p:sldMasterIdLst>
  <p:sldIdLst>
    <p:sldId xmlns:r="http://schemas.openxmlformats.org/officeDocument/2006/relationships" id="256" r:id="R9275c053157f4d50"/>
    <p:sldId xmlns:r="http://schemas.openxmlformats.org/officeDocument/2006/relationships" id="257" r:id="Rb557b82bc79345de"/>
    <p:sldId xmlns:r="http://schemas.openxmlformats.org/officeDocument/2006/relationships" id="258" r:id="R0f439da03af848dd"/>
    <p:sldId xmlns:r="http://schemas.openxmlformats.org/officeDocument/2006/relationships" id="259" r:id="R0506ef14b13c428c"/>
    <p:sldId xmlns:r="http://schemas.openxmlformats.org/officeDocument/2006/relationships" id="260" r:id="Rf1fd123bb4bb495c"/>
    <p:sldId xmlns:r="http://schemas.openxmlformats.org/officeDocument/2006/relationships" id="261" r:id="R30c669830c8f40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0108f1d254c67" /><Relationship Type="http://schemas.openxmlformats.org/officeDocument/2006/relationships/slide" Target="/ppt/slides/slide1.xml" Id="R9275c053157f4d50" /><Relationship Type="http://schemas.openxmlformats.org/officeDocument/2006/relationships/slide" Target="/ppt/slides/slide2.xml" Id="Rb557b82bc79345de" /><Relationship Type="http://schemas.openxmlformats.org/officeDocument/2006/relationships/slide" Target="/ppt/slides/slide3.xml" Id="R0f439da03af848dd" /><Relationship Type="http://schemas.openxmlformats.org/officeDocument/2006/relationships/slide" Target="/ppt/slides/slide4.xml" Id="R0506ef14b13c428c" /><Relationship Type="http://schemas.openxmlformats.org/officeDocument/2006/relationships/slide" Target="/ppt/slides/slide5.xml" Id="Rf1fd123bb4bb495c" /><Relationship Type="http://schemas.openxmlformats.org/officeDocument/2006/relationships/slide" Target="/ppt/slides/slide6.xml" Id="R30c669830c8f40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371b0c99a4b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ac206263d4b88" /><Relationship Type="http://schemas.openxmlformats.org/officeDocument/2006/relationships/theme" Target="/ppt/slideMasters/theme/theme1.xml" Id="Rfac1580dd234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ac206263d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5c1aa503a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ce67dc5414a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0ca35ba9e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25ae253c243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087f9369c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dcca7158e41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Frøyerveien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988 903 264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