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2a945f955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048c49af6c4f62"/>
  </p:sldMasterIdLst>
  <p:sldIdLst>
    <p:sldId xmlns:r="http://schemas.openxmlformats.org/officeDocument/2006/relationships" id="256" r:id="R93ef28dbb47a4592"/>
    <p:sldId xmlns:r="http://schemas.openxmlformats.org/officeDocument/2006/relationships" id="257" r:id="R86e1740d99854e34"/>
    <p:sldId xmlns:r="http://schemas.openxmlformats.org/officeDocument/2006/relationships" id="258" r:id="Ra7bc329dca0f47ac"/>
    <p:sldId xmlns:r="http://schemas.openxmlformats.org/officeDocument/2006/relationships" id="259" r:id="Rdc90543f53bc4898"/>
    <p:sldId xmlns:r="http://schemas.openxmlformats.org/officeDocument/2006/relationships" id="260" r:id="R03b6e0ec19e44023"/>
    <p:sldId xmlns:r="http://schemas.openxmlformats.org/officeDocument/2006/relationships" id="261" r:id="Rf7f742951378486e"/>
    <p:sldId xmlns:r="http://schemas.openxmlformats.org/officeDocument/2006/relationships" id="262" r:id="R6878d58fe2d3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48c49af6c4f62" /><Relationship Type="http://schemas.openxmlformats.org/officeDocument/2006/relationships/slide" Target="/ppt/slides/slide1.xml" Id="R93ef28dbb47a4592" /><Relationship Type="http://schemas.openxmlformats.org/officeDocument/2006/relationships/slide" Target="/ppt/slides/slide2.xml" Id="R86e1740d99854e34" /><Relationship Type="http://schemas.openxmlformats.org/officeDocument/2006/relationships/slide" Target="/ppt/slides/slide3.xml" Id="Ra7bc329dca0f47ac" /><Relationship Type="http://schemas.openxmlformats.org/officeDocument/2006/relationships/slide" Target="/ppt/slides/slide4.xml" Id="Rdc90543f53bc4898" /><Relationship Type="http://schemas.openxmlformats.org/officeDocument/2006/relationships/slide" Target="/ppt/slides/slide5.xml" Id="R03b6e0ec19e44023" /><Relationship Type="http://schemas.openxmlformats.org/officeDocument/2006/relationships/slide" Target="/ppt/slides/slide6.xml" Id="Rf7f742951378486e" /><Relationship Type="http://schemas.openxmlformats.org/officeDocument/2006/relationships/slide" Target="/ppt/slides/slide7.xml" Id="R6878d58fe2d3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58656959e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418e57a5841b2" /><Relationship Type="http://schemas.openxmlformats.org/officeDocument/2006/relationships/theme" Target="/ppt/slideMasters/theme/theme1.xml" Id="R35be2360f6dd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418e57a5841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de217448f48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7051ccc3b45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642b4efe74c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e3cf4b3bb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dc7ed71ed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8169b86ca4f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f45858738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REVISJONSKONTOR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3 676 617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55 17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