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80d98becb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e47e0997d4adc"/>
  </p:sldMasterIdLst>
  <p:sldIdLst>
    <p:sldId xmlns:r="http://schemas.openxmlformats.org/officeDocument/2006/relationships" id="256" r:id="R3bed48d447144834"/>
    <p:sldId xmlns:r="http://schemas.openxmlformats.org/officeDocument/2006/relationships" id="257" r:id="Rcd9be7b1b38f44fb"/>
    <p:sldId xmlns:r="http://schemas.openxmlformats.org/officeDocument/2006/relationships" id="258" r:id="R54a5c96957cf4a67"/>
    <p:sldId xmlns:r="http://schemas.openxmlformats.org/officeDocument/2006/relationships" id="259" r:id="R7e87782304824419"/>
    <p:sldId xmlns:r="http://schemas.openxmlformats.org/officeDocument/2006/relationships" id="260" r:id="R05207d3a608f41d9"/>
    <p:sldId xmlns:r="http://schemas.openxmlformats.org/officeDocument/2006/relationships" id="261" r:id="Rb653523bf1ba4cf0"/>
    <p:sldId xmlns:r="http://schemas.openxmlformats.org/officeDocument/2006/relationships" id="262" r:id="R9edbdfe6ddee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e47e0997d4adc" /><Relationship Type="http://schemas.openxmlformats.org/officeDocument/2006/relationships/slide" Target="/ppt/slides/slide1.xml" Id="R3bed48d447144834" /><Relationship Type="http://schemas.openxmlformats.org/officeDocument/2006/relationships/slide" Target="/ppt/slides/slide2.xml" Id="Rcd9be7b1b38f44fb" /><Relationship Type="http://schemas.openxmlformats.org/officeDocument/2006/relationships/slide" Target="/ppt/slides/slide3.xml" Id="R54a5c96957cf4a67" /><Relationship Type="http://schemas.openxmlformats.org/officeDocument/2006/relationships/slide" Target="/ppt/slides/slide4.xml" Id="R7e87782304824419" /><Relationship Type="http://schemas.openxmlformats.org/officeDocument/2006/relationships/slide" Target="/ppt/slides/slide5.xml" Id="R05207d3a608f41d9" /><Relationship Type="http://schemas.openxmlformats.org/officeDocument/2006/relationships/slide" Target="/ppt/slides/slide6.xml" Id="Rb653523bf1ba4cf0" /><Relationship Type="http://schemas.openxmlformats.org/officeDocument/2006/relationships/slide" Target="/ppt/slides/slide7.xml" Id="R9edbdfe6ddee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e9e190387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c5d51570f45b1" /><Relationship Type="http://schemas.openxmlformats.org/officeDocument/2006/relationships/theme" Target="/ppt/slideMasters/theme/theme1.xml" Id="Rc11c0e304431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0c5d51570f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c5852cb2e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f0d21c566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7ae1905b0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09064258a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9a8602eec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af68e96c44f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2de4bb93444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144 825 826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156 037 999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HOKHOLT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