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986f08476143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e3d100d7ba4d69"/>
  </p:sldMasterIdLst>
  <p:sldIdLst>
    <p:sldId xmlns:r="http://schemas.openxmlformats.org/officeDocument/2006/relationships" id="256" r:id="R61bcfbc2a7614851"/>
    <p:sldId xmlns:r="http://schemas.openxmlformats.org/officeDocument/2006/relationships" id="257" r:id="R91895d20b6504713"/>
    <p:sldId xmlns:r="http://schemas.openxmlformats.org/officeDocument/2006/relationships" id="258" r:id="R83f081fa105d47b4"/>
    <p:sldId xmlns:r="http://schemas.openxmlformats.org/officeDocument/2006/relationships" id="259" r:id="Re60e5acfa75147e4"/>
    <p:sldId xmlns:r="http://schemas.openxmlformats.org/officeDocument/2006/relationships" id="260" r:id="R576785088e7a45fe"/>
    <p:sldId xmlns:r="http://schemas.openxmlformats.org/officeDocument/2006/relationships" id="261" r:id="R49f42e0b79b848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e3d100d7ba4d69" /><Relationship Type="http://schemas.openxmlformats.org/officeDocument/2006/relationships/slide" Target="/ppt/slides/slide1.xml" Id="R61bcfbc2a7614851" /><Relationship Type="http://schemas.openxmlformats.org/officeDocument/2006/relationships/slide" Target="/ppt/slides/slide2.xml" Id="R91895d20b6504713" /><Relationship Type="http://schemas.openxmlformats.org/officeDocument/2006/relationships/slide" Target="/ppt/slides/slide3.xml" Id="R83f081fa105d47b4" /><Relationship Type="http://schemas.openxmlformats.org/officeDocument/2006/relationships/slide" Target="/ppt/slides/slide4.xml" Id="Re60e5acfa75147e4" /><Relationship Type="http://schemas.openxmlformats.org/officeDocument/2006/relationships/slide" Target="/ppt/slides/slide5.xml" Id="R576785088e7a45fe" /><Relationship Type="http://schemas.openxmlformats.org/officeDocument/2006/relationships/slide" Target="/ppt/slides/slide6.xml" Id="R49f42e0b79b848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913c05b9249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166f097ea4fa3" /><Relationship Type="http://schemas.openxmlformats.org/officeDocument/2006/relationships/theme" Target="/ppt/slideMasters/theme/theme1.xml" Id="R8931a9b36d1a4b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9166f097ea4f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941cd0d6546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475c10cf940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7521fd3f748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02aeeaa4e4b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2940a743544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af2f4d62249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Vingolfveien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988 899 178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