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effdd26e7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49162854c470a"/>
  </p:sldMasterIdLst>
  <p:sldIdLst>
    <p:sldId xmlns:r="http://schemas.openxmlformats.org/officeDocument/2006/relationships" id="256" r:id="R0ba7f55f2bb14068"/>
    <p:sldId xmlns:r="http://schemas.openxmlformats.org/officeDocument/2006/relationships" id="257" r:id="Rcc3f3cc19fef416f"/>
    <p:sldId xmlns:r="http://schemas.openxmlformats.org/officeDocument/2006/relationships" id="258" r:id="Rd0098af2b9ca4f99"/>
    <p:sldId xmlns:r="http://schemas.openxmlformats.org/officeDocument/2006/relationships" id="259" r:id="R17e99aafd6094dc6"/>
    <p:sldId xmlns:r="http://schemas.openxmlformats.org/officeDocument/2006/relationships" id="260" r:id="R94a585ab27074257"/>
    <p:sldId xmlns:r="http://schemas.openxmlformats.org/officeDocument/2006/relationships" id="261" r:id="Rc22004a5d31f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49162854c470a" /><Relationship Type="http://schemas.openxmlformats.org/officeDocument/2006/relationships/slide" Target="/ppt/slides/slide1.xml" Id="R0ba7f55f2bb14068" /><Relationship Type="http://schemas.openxmlformats.org/officeDocument/2006/relationships/slide" Target="/ppt/slides/slide2.xml" Id="Rcc3f3cc19fef416f" /><Relationship Type="http://schemas.openxmlformats.org/officeDocument/2006/relationships/slide" Target="/ppt/slides/slide3.xml" Id="Rd0098af2b9ca4f99" /><Relationship Type="http://schemas.openxmlformats.org/officeDocument/2006/relationships/slide" Target="/ppt/slides/slide4.xml" Id="R17e99aafd6094dc6" /><Relationship Type="http://schemas.openxmlformats.org/officeDocument/2006/relationships/slide" Target="/ppt/slides/slide5.xml" Id="R94a585ab27074257" /><Relationship Type="http://schemas.openxmlformats.org/officeDocument/2006/relationships/slide" Target="/ppt/slides/slide6.xml" Id="Rc22004a5d31f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6bc999e9f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fcfcda4894349" /><Relationship Type="http://schemas.openxmlformats.org/officeDocument/2006/relationships/theme" Target="/ppt/slideMasters/theme/theme1.xml" Id="R2675f64049bf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fcfcda489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f76449c9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917910c8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72e4775e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f1fa3316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2ebd1931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4f38a0f0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