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c996b1494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7891aa46a4275"/>
  </p:sldMasterIdLst>
  <p:sldIdLst>
    <p:sldId xmlns:r="http://schemas.openxmlformats.org/officeDocument/2006/relationships" id="256" r:id="R659b1686220a4978"/>
    <p:sldId xmlns:r="http://schemas.openxmlformats.org/officeDocument/2006/relationships" id="257" r:id="Rab0326bb47df4f33"/>
    <p:sldId xmlns:r="http://schemas.openxmlformats.org/officeDocument/2006/relationships" id="258" r:id="Re0cfa1cc3205486e"/>
    <p:sldId xmlns:r="http://schemas.openxmlformats.org/officeDocument/2006/relationships" id="259" r:id="Rf0e38760cf254123"/>
    <p:sldId xmlns:r="http://schemas.openxmlformats.org/officeDocument/2006/relationships" id="260" r:id="R9257ce3a2bf5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7891aa46a4275" /><Relationship Type="http://schemas.openxmlformats.org/officeDocument/2006/relationships/slide" Target="/ppt/slides/slide1.xml" Id="R659b1686220a4978" /><Relationship Type="http://schemas.openxmlformats.org/officeDocument/2006/relationships/slide" Target="/ppt/slides/slide2.xml" Id="Rab0326bb47df4f33" /><Relationship Type="http://schemas.openxmlformats.org/officeDocument/2006/relationships/slide" Target="/ppt/slides/slide3.xml" Id="Re0cfa1cc3205486e" /><Relationship Type="http://schemas.openxmlformats.org/officeDocument/2006/relationships/slide" Target="/ppt/slides/slide4.xml" Id="Rf0e38760cf254123" /><Relationship Type="http://schemas.openxmlformats.org/officeDocument/2006/relationships/slide" Target="/ppt/slides/slide5.xml" Id="R9257ce3a2bf5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62290aae8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fa87b0094881" /><Relationship Type="http://schemas.openxmlformats.org/officeDocument/2006/relationships/theme" Target="/ppt/slideMasters/theme/theme1.xml" Id="Rd1b49805bae3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cfa87b009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cb37794f9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c7f52a97b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df8b6b0d7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d4b18999d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d36db8bc6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VINDAFJORD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postmottak@vindafjord.kommune.no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988 893 226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