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cfe4518c69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8d52e943043b3"/>
  </p:sldMasterIdLst>
  <p:sldIdLst>
    <p:sldId xmlns:r="http://schemas.openxmlformats.org/officeDocument/2006/relationships" id="256" r:id="Rfe2c965bf3014a5a"/>
    <p:sldId xmlns:r="http://schemas.openxmlformats.org/officeDocument/2006/relationships" id="257" r:id="Raf34e4923c8e4a0f"/>
    <p:sldId xmlns:r="http://schemas.openxmlformats.org/officeDocument/2006/relationships" id="258" r:id="Ree0ea4b986f842b8"/>
    <p:sldId xmlns:r="http://schemas.openxmlformats.org/officeDocument/2006/relationships" id="259" r:id="R2ac054cc94274335"/>
    <p:sldId xmlns:r="http://schemas.openxmlformats.org/officeDocument/2006/relationships" id="260" r:id="R2ad59f6aee2d4291"/>
    <p:sldId xmlns:r="http://schemas.openxmlformats.org/officeDocument/2006/relationships" id="261" r:id="R60ec59eb2af84899"/>
    <p:sldId xmlns:r="http://schemas.openxmlformats.org/officeDocument/2006/relationships" id="262" r:id="Rf93833f55609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8d52e943043b3" /><Relationship Type="http://schemas.openxmlformats.org/officeDocument/2006/relationships/slide" Target="/ppt/slides/slide1.xml" Id="Rfe2c965bf3014a5a" /><Relationship Type="http://schemas.openxmlformats.org/officeDocument/2006/relationships/slide" Target="/ppt/slides/slide2.xml" Id="Raf34e4923c8e4a0f" /><Relationship Type="http://schemas.openxmlformats.org/officeDocument/2006/relationships/slide" Target="/ppt/slides/slide3.xml" Id="Ree0ea4b986f842b8" /><Relationship Type="http://schemas.openxmlformats.org/officeDocument/2006/relationships/slide" Target="/ppt/slides/slide4.xml" Id="R2ac054cc94274335" /><Relationship Type="http://schemas.openxmlformats.org/officeDocument/2006/relationships/slide" Target="/ppt/slides/slide5.xml" Id="R2ad59f6aee2d4291" /><Relationship Type="http://schemas.openxmlformats.org/officeDocument/2006/relationships/slide" Target="/ppt/slides/slide6.xml" Id="R60ec59eb2af84899" /><Relationship Type="http://schemas.openxmlformats.org/officeDocument/2006/relationships/slide" Target="/ppt/slides/slide7.xml" Id="Rf93833f55609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3ed687a4c4f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994ba91e84fe7" /><Relationship Type="http://schemas.openxmlformats.org/officeDocument/2006/relationships/theme" Target="/ppt/slideMasters/theme/theme1.xml" Id="R60ce413c36e5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2994ba91e84f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b07181493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0b9fb41d7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f15a83fe840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02d7db31a42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a7b7ab32c4c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76d61b4964b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16026f0684c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6 378 161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37 224 750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37 839 938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NJÅL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Njål Sævik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