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562cd4b4364c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68a9f5ebf04681"/>
  </p:sldMasterIdLst>
  <p:sldIdLst>
    <p:sldId xmlns:r="http://schemas.openxmlformats.org/officeDocument/2006/relationships" id="256" r:id="R1d78915980634f2a"/>
    <p:sldId xmlns:r="http://schemas.openxmlformats.org/officeDocument/2006/relationships" id="257" r:id="Re2dd7229b8b24695"/>
    <p:sldId xmlns:r="http://schemas.openxmlformats.org/officeDocument/2006/relationships" id="258" r:id="R7975a8c8b09e4e75"/>
    <p:sldId xmlns:r="http://schemas.openxmlformats.org/officeDocument/2006/relationships" id="259" r:id="Ra5a0f8f1ad664efb"/>
    <p:sldId xmlns:r="http://schemas.openxmlformats.org/officeDocument/2006/relationships" id="260" r:id="R0aa0c9fb843b4bd2"/>
    <p:sldId xmlns:r="http://schemas.openxmlformats.org/officeDocument/2006/relationships" id="261" r:id="Rc48fa1ca556349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8a9f5ebf04681" /><Relationship Type="http://schemas.openxmlformats.org/officeDocument/2006/relationships/slide" Target="/ppt/slides/slide1.xml" Id="R1d78915980634f2a" /><Relationship Type="http://schemas.openxmlformats.org/officeDocument/2006/relationships/slide" Target="/ppt/slides/slide2.xml" Id="Re2dd7229b8b24695" /><Relationship Type="http://schemas.openxmlformats.org/officeDocument/2006/relationships/slide" Target="/ppt/slides/slide3.xml" Id="R7975a8c8b09e4e75" /><Relationship Type="http://schemas.openxmlformats.org/officeDocument/2006/relationships/slide" Target="/ppt/slides/slide4.xml" Id="Ra5a0f8f1ad664efb" /><Relationship Type="http://schemas.openxmlformats.org/officeDocument/2006/relationships/slide" Target="/ppt/slides/slide5.xml" Id="R0aa0c9fb843b4bd2" /><Relationship Type="http://schemas.openxmlformats.org/officeDocument/2006/relationships/slide" Target="/ppt/slides/slide6.xml" Id="Rc48fa1ca556349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2c338654bb40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23a0e48a9496a" /><Relationship Type="http://schemas.openxmlformats.org/officeDocument/2006/relationships/theme" Target="/ppt/slideMasters/theme/theme1.xml" Id="R51e7a02bdabb4c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623a0e48a949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50344d6c947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59dddbf6b42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7e523660346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f7850114d4f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79ba8914541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d2f9151644a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Øvreveien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988 890 898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