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776b6ad6b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02d5c1fbb4994"/>
  </p:sldMasterIdLst>
  <p:sldIdLst>
    <p:sldId xmlns:r="http://schemas.openxmlformats.org/officeDocument/2006/relationships" id="256" r:id="Rd3885247264d427f"/>
    <p:sldId xmlns:r="http://schemas.openxmlformats.org/officeDocument/2006/relationships" id="257" r:id="R1f24f4f38892400e"/>
    <p:sldId xmlns:r="http://schemas.openxmlformats.org/officeDocument/2006/relationships" id="258" r:id="R6ee35f5b0f70491f"/>
    <p:sldId xmlns:r="http://schemas.openxmlformats.org/officeDocument/2006/relationships" id="259" r:id="R2b7ba04555594ada"/>
    <p:sldId xmlns:r="http://schemas.openxmlformats.org/officeDocument/2006/relationships" id="260" r:id="R716af35ab60249c1"/>
    <p:sldId xmlns:r="http://schemas.openxmlformats.org/officeDocument/2006/relationships" id="261" r:id="R4db40fc36a4a4bf4"/>
    <p:sldId xmlns:r="http://schemas.openxmlformats.org/officeDocument/2006/relationships" id="262" r:id="R26fb5fa9b8eb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02d5c1fbb4994" /><Relationship Type="http://schemas.openxmlformats.org/officeDocument/2006/relationships/slide" Target="/ppt/slides/slide1.xml" Id="Rd3885247264d427f" /><Relationship Type="http://schemas.openxmlformats.org/officeDocument/2006/relationships/slide" Target="/ppt/slides/slide2.xml" Id="R1f24f4f38892400e" /><Relationship Type="http://schemas.openxmlformats.org/officeDocument/2006/relationships/slide" Target="/ppt/slides/slide3.xml" Id="R6ee35f5b0f70491f" /><Relationship Type="http://schemas.openxmlformats.org/officeDocument/2006/relationships/slide" Target="/ppt/slides/slide4.xml" Id="R2b7ba04555594ada" /><Relationship Type="http://schemas.openxmlformats.org/officeDocument/2006/relationships/slide" Target="/ppt/slides/slide5.xml" Id="R716af35ab60249c1" /><Relationship Type="http://schemas.openxmlformats.org/officeDocument/2006/relationships/slide" Target="/ppt/slides/slide6.xml" Id="R4db40fc36a4a4bf4" /><Relationship Type="http://schemas.openxmlformats.org/officeDocument/2006/relationships/slide" Target="/ppt/slides/slide7.xml" Id="R26fb5fa9b8eb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f637bb090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a58c19b3417e" /><Relationship Type="http://schemas.openxmlformats.org/officeDocument/2006/relationships/theme" Target="/ppt/slideMasters/theme/theme1.xml" Id="R6f65ce13c8d0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7a58c19b3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d0a9383f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25dd80a2c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56482dcc6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cd2a9050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75fe11dd7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24aff0da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e633a7bb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