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b2789e1de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7b92d592d4320"/>
  </p:sldMasterIdLst>
  <p:sldIdLst>
    <p:sldId xmlns:r="http://schemas.openxmlformats.org/officeDocument/2006/relationships" id="256" r:id="R4eb9fa5e3c394090"/>
    <p:sldId xmlns:r="http://schemas.openxmlformats.org/officeDocument/2006/relationships" id="257" r:id="Rf192f18478cc4dd7"/>
    <p:sldId xmlns:r="http://schemas.openxmlformats.org/officeDocument/2006/relationships" id="258" r:id="Ref872c89a3634709"/>
    <p:sldId xmlns:r="http://schemas.openxmlformats.org/officeDocument/2006/relationships" id="259" r:id="R4ed6aea9a2e24bd3"/>
    <p:sldId xmlns:r="http://schemas.openxmlformats.org/officeDocument/2006/relationships" id="260" r:id="R01914fe1d64740e3"/>
    <p:sldId xmlns:r="http://schemas.openxmlformats.org/officeDocument/2006/relationships" id="261" r:id="R9dd96e7fb51d4ccb"/>
    <p:sldId xmlns:r="http://schemas.openxmlformats.org/officeDocument/2006/relationships" id="262" r:id="R0537d99a96e1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7b92d592d4320" /><Relationship Type="http://schemas.openxmlformats.org/officeDocument/2006/relationships/slide" Target="/ppt/slides/slide1.xml" Id="R4eb9fa5e3c394090" /><Relationship Type="http://schemas.openxmlformats.org/officeDocument/2006/relationships/slide" Target="/ppt/slides/slide2.xml" Id="Rf192f18478cc4dd7" /><Relationship Type="http://schemas.openxmlformats.org/officeDocument/2006/relationships/slide" Target="/ppt/slides/slide3.xml" Id="Ref872c89a3634709" /><Relationship Type="http://schemas.openxmlformats.org/officeDocument/2006/relationships/slide" Target="/ppt/slides/slide4.xml" Id="R4ed6aea9a2e24bd3" /><Relationship Type="http://schemas.openxmlformats.org/officeDocument/2006/relationships/slide" Target="/ppt/slides/slide5.xml" Id="R01914fe1d64740e3" /><Relationship Type="http://schemas.openxmlformats.org/officeDocument/2006/relationships/slide" Target="/ppt/slides/slide6.xml" Id="R9dd96e7fb51d4ccb" /><Relationship Type="http://schemas.openxmlformats.org/officeDocument/2006/relationships/slide" Target="/ppt/slides/slide7.xml" Id="R0537d99a96e1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5bed3e279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53b3d481408a" /><Relationship Type="http://schemas.openxmlformats.org/officeDocument/2006/relationships/theme" Target="/ppt/slideMasters/theme/theme1.xml" Id="R5a499dbb1cb6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553b3d481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9016f514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c4288e78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e3f8799c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06ab43bb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eb4f9294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f47f836cc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8e109a67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