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0434b1d52448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36119afd96464b"/>
  </p:sldMasterIdLst>
  <p:sldIdLst>
    <p:sldId xmlns:r="http://schemas.openxmlformats.org/officeDocument/2006/relationships" id="256" r:id="R1cc121332fa74227"/>
    <p:sldId xmlns:r="http://schemas.openxmlformats.org/officeDocument/2006/relationships" id="257" r:id="R1379f5380d9d429e"/>
    <p:sldId xmlns:r="http://schemas.openxmlformats.org/officeDocument/2006/relationships" id="258" r:id="Rc70b843658d4427a"/>
    <p:sldId xmlns:r="http://schemas.openxmlformats.org/officeDocument/2006/relationships" id="259" r:id="R3674ba023afb407f"/>
    <p:sldId xmlns:r="http://schemas.openxmlformats.org/officeDocument/2006/relationships" id="260" r:id="R3854f3d3451e452c"/>
    <p:sldId xmlns:r="http://schemas.openxmlformats.org/officeDocument/2006/relationships" id="261" r:id="R198eeb1c302447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36119afd96464b" /><Relationship Type="http://schemas.openxmlformats.org/officeDocument/2006/relationships/slide" Target="/ppt/slides/slide1.xml" Id="R1cc121332fa74227" /><Relationship Type="http://schemas.openxmlformats.org/officeDocument/2006/relationships/slide" Target="/ppt/slides/slide2.xml" Id="R1379f5380d9d429e" /><Relationship Type="http://schemas.openxmlformats.org/officeDocument/2006/relationships/slide" Target="/ppt/slides/slide3.xml" Id="Rc70b843658d4427a" /><Relationship Type="http://schemas.openxmlformats.org/officeDocument/2006/relationships/slide" Target="/ppt/slides/slide4.xml" Id="R3674ba023afb407f" /><Relationship Type="http://schemas.openxmlformats.org/officeDocument/2006/relationships/slide" Target="/ppt/slides/slide5.xml" Id="R3854f3d3451e452c" /><Relationship Type="http://schemas.openxmlformats.org/officeDocument/2006/relationships/slide" Target="/ppt/slides/slide6.xml" Id="R198eeb1c302447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358eac506145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bf5e4483a4c45" /><Relationship Type="http://schemas.openxmlformats.org/officeDocument/2006/relationships/theme" Target="/ppt/slideMasters/theme/theme1.xml" Id="R593bedf497ae41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6bf5e4483a4c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bffd43db645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e5f30d93c46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deab1c73d4f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3143cd9144b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6bbd093d94e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4a570408d41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INDIANNA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INDIANNA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INDIANNA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INDIANNA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INDIANNA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INDIANNA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Bruksveien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93 42 85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rogermort@start.no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988 870 161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INDIANNA INVEST AS</a:t>
            </a:r>
          </a:p>
        </p:txBody>
      </p:sp>
    </p:spTree>
  </p:cSld>
  <p:clrMapOvr>
    <a:masterClrMapping xmlns:a="http://schemas.openxmlformats.org/drawingml/2006/main"/>
  </p:clrMapOvr>
</p:sld>
</file>